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80" r:id="rId5"/>
    <p:sldMasterId id="2147483698" r:id="rId6"/>
    <p:sldMasterId id="2147483710" r:id="rId7"/>
    <p:sldMasterId id="2147483722" r:id="rId8"/>
    <p:sldMasterId id="2147483740" r:id="rId9"/>
  </p:sldMasterIdLst>
  <p:notesMasterIdLst>
    <p:notesMasterId r:id="rId64"/>
  </p:notesMasterIdLst>
  <p:handoutMasterIdLst>
    <p:handoutMasterId r:id="rId65"/>
  </p:handoutMasterIdLst>
  <p:sldIdLst>
    <p:sldId id="256" r:id="rId10"/>
    <p:sldId id="276" r:id="rId11"/>
    <p:sldId id="281" r:id="rId12"/>
    <p:sldId id="282" r:id="rId13"/>
    <p:sldId id="283" r:id="rId14"/>
    <p:sldId id="266" r:id="rId15"/>
    <p:sldId id="284" r:id="rId16"/>
    <p:sldId id="285" r:id="rId17"/>
    <p:sldId id="287" r:id="rId18"/>
    <p:sldId id="260" r:id="rId19"/>
    <p:sldId id="286"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1" r:id="rId33"/>
    <p:sldId id="302" r:id="rId34"/>
    <p:sldId id="303" r:id="rId35"/>
    <p:sldId id="304" r:id="rId36"/>
    <p:sldId id="305" r:id="rId37"/>
    <p:sldId id="306" r:id="rId38"/>
    <p:sldId id="307" r:id="rId39"/>
    <p:sldId id="335" r:id="rId40"/>
    <p:sldId id="267" r:id="rId41"/>
    <p:sldId id="278" r:id="rId42"/>
    <p:sldId id="308" r:id="rId43"/>
    <p:sldId id="309" r:id="rId44"/>
    <p:sldId id="310" r:id="rId45"/>
    <p:sldId id="311" r:id="rId46"/>
    <p:sldId id="320" r:id="rId47"/>
    <p:sldId id="321" r:id="rId48"/>
    <p:sldId id="323" r:id="rId49"/>
    <p:sldId id="336" r:id="rId50"/>
    <p:sldId id="325" r:id="rId51"/>
    <p:sldId id="313" r:id="rId52"/>
    <p:sldId id="326" r:id="rId53"/>
    <p:sldId id="327" r:id="rId54"/>
    <p:sldId id="328" r:id="rId55"/>
    <p:sldId id="329" r:id="rId56"/>
    <p:sldId id="330" r:id="rId57"/>
    <p:sldId id="331" r:id="rId58"/>
    <p:sldId id="332" r:id="rId59"/>
    <p:sldId id="334" r:id="rId60"/>
    <p:sldId id="338" r:id="rId61"/>
    <p:sldId id="339" r:id="rId62"/>
    <p:sldId id="314" r:id="rId63"/>
  </p:sldIdLst>
  <p:sldSz cx="12188825" cy="6858000"/>
  <p:notesSz cx="6858000" cy="9144000"/>
  <p:defaultTextStyle>
    <a:defPPr rtl="0">
      <a:defRPr lang="ro-ro"/>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66FFFF"/>
    <a:srgbClr val="FFCCCC"/>
    <a:srgbClr val="FF9999"/>
    <a:srgbClr val="993366"/>
    <a:srgbClr val="CC0099"/>
    <a:srgbClr val="CCCCFF"/>
    <a:srgbClr val="FFCCFF"/>
    <a:srgbClr val="0099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Stil mediu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115" d="100"/>
          <a:sy n="115" d="100"/>
        </p:scale>
        <p:origin x="432" y="114"/>
      </p:cViewPr>
      <p:guideLst>
        <p:guide pos="3839"/>
        <p:guide orient="horz" pos="2160"/>
      </p:guideLst>
    </p:cSldViewPr>
  </p:slideViewPr>
  <p:notesTextViewPr>
    <p:cViewPr>
      <p:scale>
        <a:sx n="1" d="1"/>
        <a:sy n="1" d="1"/>
      </p:scale>
      <p:origin x="0" y="0"/>
    </p:cViewPr>
  </p:notesTextViewPr>
  <p:notesViewPr>
    <p:cSldViewPr>
      <p:cViewPr varScale="1">
        <p:scale>
          <a:sx n="90" d="100"/>
          <a:sy n="90" d="100"/>
        </p:scale>
        <p:origin x="3774"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BAEDD-9D27-4E53-B71B-A9837548A8AA}" type="doc">
      <dgm:prSet loTypeId="urn:microsoft.com/office/officeart/2005/8/layout/pyramid3" loCatId="pyramid" qsTypeId="urn:microsoft.com/office/officeart/2005/8/quickstyle/simple1" qsCatId="simple" csTypeId="urn:microsoft.com/office/officeart/2005/8/colors/colorful5" csCatId="colorful" phldr="1"/>
      <dgm:spPr/>
    </dgm:pt>
    <dgm:pt modelId="{E5CDB6D0-FC4C-4728-A6E6-0DF12E2BA91E}">
      <dgm:prSet phldrT="[Text]"/>
      <dgm:spPr/>
      <dgm:t>
        <a:bodyPr/>
        <a:lstStyle/>
        <a:p>
          <a:r>
            <a:rPr lang="ro-RO" b="1" dirty="0">
              <a:solidFill>
                <a:schemeClr val="bg1"/>
              </a:solidFill>
              <a:latin typeface="Arial Narrow" panose="020B0606020202030204" pitchFamily="34" charset="0"/>
            </a:rPr>
            <a:t>2023</a:t>
          </a:r>
        </a:p>
        <a:p>
          <a:r>
            <a:rPr lang="ro-RO" b="0" dirty="0" smtClean="0">
              <a:solidFill>
                <a:schemeClr val="bg1"/>
              </a:solidFill>
              <a:latin typeface="Arial Narrow" panose="020B0606020202030204" pitchFamily="34" charset="0"/>
            </a:rPr>
            <a:t>93,41%</a:t>
          </a:r>
          <a:endParaRPr lang="en-US" b="0" dirty="0">
            <a:solidFill>
              <a:schemeClr val="bg1"/>
            </a:solidFill>
            <a:latin typeface="Arial Narrow" panose="020B0606020202030204" pitchFamily="34" charset="0"/>
          </a:endParaRPr>
        </a:p>
      </dgm:t>
    </dgm:pt>
    <dgm:pt modelId="{0E892C10-D222-4E3C-A1A4-22001853E0B5}" type="parTrans" cxnId="{D9E16E6F-D4E4-4DE4-BDFA-086AB76D3442}">
      <dgm:prSet/>
      <dgm:spPr/>
      <dgm:t>
        <a:bodyPr/>
        <a:lstStyle/>
        <a:p>
          <a:endParaRPr lang="en-US"/>
        </a:p>
      </dgm:t>
    </dgm:pt>
    <dgm:pt modelId="{BBE391D7-0238-469C-AFBC-4391BC8B8A10}" type="sibTrans" cxnId="{D9E16E6F-D4E4-4DE4-BDFA-086AB76D3442}">
      <dgm:prSet/>
      <dgm:spPr/>
      <dgm:t>
        <a:bodyPr/>
        <a:lstStyle/>
        <a:p>
          <a:endParaRPr lang="en-US"/>
        </a:p>
      </dgm:t>
    </dgm:pt>
    <dgm:pt modelId="{1B3A9C2B-768A-4F5D-A23D-B92F4A54779D}">
      <dgm:prSet phldrT="[Text]" custT="1"/>
      <dgm:spPr/>
      <dgm:t>
        <a:bodyPr/>
        <a:lstStyle/>
        <a:p>
          <a:r>
            <a:rPr lang="ro-RO" sz="4400" b="1" dirty="0">
              <a:solidFill>
                <a:schemeClr val="bg1"/>
              </a:solidFill>
              <a:latin typeface="Arial Narrow" panose="020B0606020202030204" pitchFamily="34" charset="0"/>
            </a:rPr>
            <a:t>2022</a:t>
          </a:r>
        </a:p>
        <a:p>
          <a:r>
            <a:rPr lang="ro-RO" sz="2800" b="0" dirty="0">
              <a:solidFill>
                <a:schemeClr val="bg1"/>
              </a:solidFill>
              <a:latin typeface="Arial Narrow" panose="020B0606020202030204" pitchFamily="34" charset="0"/>
            </a:rPr>
            <a:t>94,6%</a:t>
          </a:r>
          <a:endParaRPr lang="en-US" sz="2800" b="0" dirty="0">
            <a:solidFill>
              <a:schemeClr val="bg1"/>
            </a:solidFill>
            <a:latin typeface="Arial Narrow" panose="020B0606020202030204" pitchFamily="34" charset="0"/>
          </a:endParaRPr>
        </a:p>
      </dgm:t>
    </dgm:pt>
    <dgm:pt modelId="{EDD5214A-E73D-4B83-B767-0E993F449445}" type="parTrans" cxnId="{7E62B692-75BB-43D2-9E08-C75D24280078}">
      <dgm:prSet/>
      <dgm:spPr/>
      <dgm:t>
        <a:bodyPr/>
        <a:lstStyle/>
        <a:p>
          <a:endParaRPr lang="en-US"/>
        </a:p>
      </dgm:t>
    </dgm:pt>
    <dgm:pt modelId="{803ABDF5-41DA-48A9-8D70-34EE5E72635A}" type="sibTrans" cxnId="{7E62B692-75BB-43D2-9E08-C75D24280078}">
      <dgm:prSet/>
      <dgm:spPr/>
      <dgm:t>
        <a:bodyPr/>
        <a:lstStyle/>
        <a:p>
          <a:endParaRPr lang="en-US"/>
        </a:p>
      </dgm:t>
    </dgm:pt>
    <dgm:pt modelId="{5031A3DC-D3BC-4983-8EBB-3AF265E15100}">
      <dgm:prSet phldrT="[Text]" custT="1"/>
      <dgm:spPr>
        <a:solidFill>
          <a:schemeClr val="bg2">
            <a:lumMod val="75000"/>
          </a:schemeClr>
        </a:solidFill>
      </dgm:spPr>
      <dgm:t>
        <a:bodyPr/>
        <a:lstStyle/>
        <a:p>
          <a:r>
            <a:rPr lang="ro-RO" sz="3200" b="1" dirty="0">
              <a:solidFill>
                <a:schemeClr val="tx2"/>
              </a:solidFill>
              <a:latin typeface="Arial Narrow" panose="020B0606020202030204" pitchFamily="34" charset="0"/>
            </a:rPr>
            <a:t>2021</a:t>
          </a:r>
        </a:p>
        <a:p>
          <a:r>
            <a:rPr lang="ro-RO" sz="2800" dirty="0">
              <a:solidFill>
                <a:schemeClr val="tx2"/>
              </a:solidFill>
              <a:latin typeface="Arial Narrow" panose="020B0606020202030204" pitchFamily="34" charset="0"/>
            </a:rPr>
            <a:t>94%</a:t>
          </a:r>
          <a:endParaRPr lang="en-US" sz="2800" dirty="0">
            <a:solidFill>
              <a:schemeClr val="tx2"/>
            </a:solidFill>
            <a:latin typeface="Arial Narrow" panose="020B0606020202030204" pitchFamily="34" charset="0"/>
          </a:endParaRPr>
        </a:p>
      </dgm:t>
    </dgm:pt>
    <dgm:pt modelId="{631EDD90-7E64-42C4-A7F9-95C7CF2F31C7}" type="parTrans" cxnId="{A6CE567C-1215-47AC-AAB1-E4F0A7F86FD9}">
      <dgm:prSet/>
      <dgm:spPr/>
      <dgm:t>
        <a:bodyPr/>
        <a:lstStyle/>
        <a:p>
          <a:endParaRPr lang="en-US"/>
        </a:p>
      </dgm:t>
    </dgm:pt>
    <dgm:pt modelId="{FA05BF59-31BC-41C7-B9B6-A837AFA992C3}" type="sibTrans" cxnId="{A6CE567C-1215-47AC-AAB1-E4F0A7F86FD9}">
      <dgm:prSet/>
      <dgm:spPr/>
      <dgm:t>
        <a:bodyPr/>
        <a:lstStyle/>
        <a:p>
          <a:endParaRPr lang="en-US"/>
        </a:p>
      </dgm:t>
    </dgm:pt>
    <dgm:pt modelId="{6E7FC50A-4C64-47A5-8193-4AD70C529E61}" type="pres">
      <dgm:prSet presAssocID="{AB2BAEDD-9D27-4E53-B71B-A9837548A8AA}" presName="Name0" presStyleCnt="0">
        <dgm:presLayoutVars>
          <dgm:dir/>
          <dgm:animLvl val="lvl"/>
          <dgm:resizeHandles val="exact"/>
        </dgm:presLayoutVars>
      </dgm:prSet>
      <dgm:spPr/>
    </dgm:pt>
    <dgm:pt modelId="{57C9830C-E5CB-48C2-B4D0-BF8487598723}" type="pres">
      <dgm:prSet presAssocID="{E5CDB6D0-FC4C-4728-A6E6-0DF12E2BA91E}" presName="Name8" presStyleCnt="0"/>
      <dgm:spPr/>
    </dgm:pt>
    <dgm:pt modelId="{103C6E3D-6003-40DB-B194-7C708F2480AA}" type="pres">
      <dgm:prSet presAssocID="{E5CDB6D0-FC4C-4728-A6E6-0DF12E2BA91E}" presName="level" presStyleLbl="node1" presStyleIdx="0" presStyleCnt="3" custLinFactNeighborX="0" custLinFactNeighborY="-1533">
        <dgm:presLayoutVars>
          <dgm:chMax val="1"/>
          <dgm:bulletEnabled val="1"/>
        </dgm:presLayoutVars>
      </dgm:prSet>
      <dgm:spPr/>
      <dgm:t>
        <a:bodyPr/>
        <a:lstStyle/>
        <a:p>
          <a:endParaRPr lang="en-US"/>
        </a:p>
      </dgm:t>
    </dgm:pt>
    <dgm:pt modelId="{6973CDEE-9029-4F82-B0F4-2B17EF9FC487}" type="pres">
      <dgm:prSet presAssocID="{E5CDB6D0-FC4C-4728-A6E6-0DF12E2BA91E}" presName="levelTx" presStyleLbl="revTx" presStyleIdx="0" presStyleCnt="0">
        <dgm:presLayoutVars>
          <dgm:chMax val="1"/>
          <dgm:bulletEnabled val="1"/>
        </dgm:presLayoutVars>
      </dgm:prSet>
      <dgm:spPr/>
      <dgm:t>
        <a:bodyPr/>
        <a:lstStyle/>
        <a:p>
          <a:endParaRPr lang="en-US"/>
        </a:p>
      </dgm:t>
    </dgm:pt>
    <dgm:pt modelId="{72DCFDB3-5A94-481D-AA6F-97BB77555641}" type="pres">
      <dgm:prSet presAssocID="{1B3A9C2B-768A-4F5D-A23D-B92F4A54779D}" presName="Name8" presStyleCnt="0"/>
      <dgm:spPr/>
    </dgm:pt>
    <dgm:pt modelId="{3C75C58E-1400-4652-A689-661C45809FB1}" type="pres">
      <dgm:prSet presAssocID="{1B3A9C2B-768A-4F5D-A23D-B92F4A54779D}" presName="level" presStyleLbl="node1" presStyleIdx="1" presStyleCnt="3">
        <dgm:presLayoutVars>
          <dgm:chMax val="1"/>
          <dgm:bulletEnabled val="1"/>
        </dgm:presLayoutVars>
      </dgm:prSet>
      <dgm:spPr/>
      <dgm:t>
        <a:bodyPr/>
        <a:lstStyle/>
        <a:p>
          <a:endParaRPr lang="en-US"/>
        </a:p>
      </dgm:t>
    </dgm:pt>
    <dgm:pt modelId="{B88C7F3C-D1F2-48E8-B28F-39904BE514FD}" type="pres">
      <dgm:prSet presAssocID="{1B3A9C2B-768A-4F5D-A23D-B92F4A54779D}" presName="levelTx" presStyleLbl="revTx" presStyleIdx="0" presStyleCnt="0">
        <dgm:presLayoutVars>
          <dgm:chMax val="1"/>
          <dgm:bulletEnabled val="1"/>
        </dgm:presLayoutVars>
      </dgm:prSet>
      <dgm:spPr/>
      <dgm:t>
        <a:bodyPr/>
        <a:lstStyle/>
        <a:p>
          <a:endParaRPr lang="en-US"/>
        </a:p>
      </dgm:t>
    </dgm:pt>
    <dgm:pt modelId="{157A8F56-6924-4B18-AE7D-80D185984339}" type="pres">
      <dgm:prSet presAssocID="{5031A3DC-D3BC-4983-8EBB-3AF265E15100}" presName="Name8" presStyleCnt="0"/>
      <dgm:spPr/>
    </dgm:pt>
    <dgm:pt modelId="{6BC7B92D-14D3-4988-8ED7-D02408B951F0}" type="pres">
      <dgm:prSet presAssocID="{5031A3DC-D3BC-4983-8EBB-3AF265E15100}" presName="level" presStyleLbl="node1" presStyleIdx="2" presStyleCnt="3">
        <dgm:presLayoutVars>
          <dgm:chMax val="1"/>
          <dgm:bulletEnabled val="1"/>
        </dgm:presLayoutVars>
      </dgm:prSet>
      <dgm:spPr/>
      <dgm:t>
        <a:bodyPr/>
        <a:lstStyle/>
        <a:p>
          <a:endParaRPr lang="en-US"/>
        </a:p>
      </dgm:t>
    </dgm:pt>
    <dgm:pt modelId="{7EB42789-670E-4FE3-A07E-457F9012E1E7}" type="pres">
      <dgm:prSet presAssocID="{5031A3DC-D3BC-4983-8EBB-3AF265E15100}" presName="levelTx" presStyleLbl="revTx" presStyleIdx="0" presStyleCnt="0">
        <dgm:presLayoutVars>
          <dgm:chMax val="1"/>
          <dgm:bulletEnabled val="1"/>
        </dgm:presLayoutVars>
      </dgm:prSet>
      <dgm:spPr/>
      <dgm:t>
        <a:bodyPr/>
        <a:lstStyle/>
        <a:p>
          <a:endParaRPr lang="en-US"/>
        </a:p>
      </dgm:t>
    </dgm:pt>
  </dgm:ptLst>
  <dgm:cxnLst>
    <dgm:cxn modelId="{BBDAE97D-7EC8-4242-AAEA-E2334815D428}" type="presOf" srcId="{1B3A9C2B-768A-4F5D-A23D-B92F4A54779D}" destId="{3C75C58E-1400-4652-A689-661C45809FB1}" srcOrd="0" destOrd="0" presId="urn:microsoft.com/office/officeart/2005/8/layout/pyramid3"/>
    <dgm:cxn modelId="{7E62B692-75BB-43D2-9E08-C75D24280078}" srcId="{AB2BAEDD-9D27-4E53-B71B-A9837548A8AA}" destId="{1B3A9C2B-768A-4F5D-A23D-B92F4A54779D}" srcOrd="1" destOrd="0" parTransId="{EDD5214A-E73D-4B83-B767-0E993F449445}" sibTransId="{803ABDF5-41DA-48A9-8D70-34EE5E72635A}"/>
    <dgm:cxn modelId="{80A04AC9-EE9C-4326-8435-66E71E323209}" type="presOf" srcId="{AB2BAEDD-9D27-4E53-B71B-A9837548A8AA}" destId="{6E7FC50A-4C64-47A5-8193-4AD70C529E61}" srcOrd="0" destOrd="0" presId="urn:microsoft.com/office/officeart/2005/8/layout/pyramid3"/>
    <dgm:cxn modelId="{D9E16E6F-D4E4-4DE4-BDFA-086AB76D3442}" srcId="{AB2BAEDD-9D27-4E53-B71B-A9837548A8AA}" destId="{E5CDB6D0-FC4C-4728-A6E6-0DF12E2BA91E}" srcOrd="0" destOrd="0" parTransId="{0E892C10-D222-4E3C-A1A4-22001853E0B5}" sibTransId="{BBE391D7-0238-469C-AFBC-4391BC8B8A10}"/>
    <dgm:cxn modelId="{A6CE567C-1215-47AC-AAB1-E4F0A7F86FD9}" srcId="{AB2BAEDD-9D27-4E53-B71B-A9837548A8AA}" destId="{5031A3DC-D3BC-4983-8EBB-3AF265E15100}" srcOrd="2" destOrd="0" parTransId="{631EDD90-7E64-42C4-A7F9-95C7CF2F31C7}" sibTransId="{FA05BF59-31BC-41C7-B9B6-A837AFA992C3}"/>
    <dgm:cxn modelId="{401B1CE6-56D0-4651-B4B1-451A6379446E}" type="presOf" srcId="{E5CDB6D0-FC4C-4728-A6E6-0DF12E2BA91E}" destId="{103C6E3D-6003-40DB-B194-7C708F2480AA}" srcOrd="0" destOrd="0" presId="urn:microsoft.com/office/officeart/2005/8/layout/pyramid3"/>
    <dgm:cxn modelId="{9A8BB637-1099-40A5-BEC0-310B15D27703}" type="presOf" srcId="{5031A3DC-D3BC-4983-8EBB-3AF265E15100}" destId="{7EB42789-670E-4FE3-A07E-457F9012E1E7}" srcOrd="1" destOrd="0" presId="urn:microsoft.com/office/officeart/2005/8/layout/pyramid3"/>
    <dgm:cxn modelId="{0185DFDE-E23F-44A6-8C12-49F5B0E0D83B}" type="presOf" srcId="{E5CDB6D0-FC4C-4728-A6E6-0DF12E2BA91E}" destId="{6973CDEE-9029-4F82-B0F4-2B17EF9FC487}" srcOrd="1" destOrd="0" presId="urn:microsoft.com/office/officeart/2005/8/layout/pyramid3"/>
    <dgm:cxn modelId="{4F1AD051-8EAB-45C4-9263-B2F3A6EEB946}" type="presOf" srcId="{5031A3DC-D3BC-4983-8EBB-3AF265E15100}" destId="{6BC7B92D-14D3-4988-8ED7-D02408B951F0}" srcOrd="0" destOrd="0" presId="urn:microsoft.com/office/officeart/2005/8/layout/pyramid3"/>
    <dgm:cxn modelId="{E4F4C38F-4969-4168-8894-5ACDE767A661}" type="presOf" srcId="{1B3A9C2B-768A-4F5D-A23D-B92F4A54779D}" destId="{B88C7F3C-D1F2-48E8-B28F-39904BE514FD}" srcOrd="1" destOrd="0" presId="urn:microsoft.com/office/officeart/2005/8/layout/pyramid3"/>
    <dgm:cxn modelId="{03152C57-5FAB-4E68-8979-82E5F50B60F2}" type="presParOf" srcId="{6E7FC50A-4C64-47A5-8193-4AD70C529E61}" destId="{57C9830C-E5CB-48C2-B4D0-BF8487598723}" srcOrd="0" destOrd="0" presId="urn:microsoft.com/office/officeart/2005/8/layout/pyramid3"/>
    <dgm:cxn modelId="{E16142B2-03EF-4500-98FB-74C69B305C92}" type="presParOf" srcId="{57C9830C-E5CB-48C2-B4D0-BF8487598723}" destId="{103C6E3D-6003-40DB-B194-7C708F2480AA}" srcOrd="0" destOrd="0" presId="urn:microsoft.com/office/officeart/2005/8/layout/pyramid3"/>
    <dgm:cxn modelId="{B0112DE3-C8CF-4A45-8CEE-97EE20924861}" type="presParOf" srcId="{57C9830C-E5CB-48C2-B4D0-BF8487598723}" destId="{6973CDEE-9029-4F82-B0F4-2B17EF9FC487}" srcOrd="1" destOrd="0" presId="urn:microsoft.com/office/officeart/2005/8/layout/pyramid3"/>
    <dgm:cxn modelId="{414286A6-09A1-43EF-AA7C-31D86BFF9B28}" type="presParOf" srcId="{6E7FC50A-4C64-47A5-8193-4AD70C529E61}" destId="{72DCFDB3-5A94-481D-AA6F-97BB77555641}" srcOrd="1" destOrd="0" presId="urn:microsoft.com/office/officeart/2005/8/layout/pyramid3"/>
    <dgm:cxn modelId="{B49D6D60-9449-4442-9503-803AB4AAA934}" type="presParOf" srcId="{72DCFDB3-5A94-481D-AA6F-97BB77555641}" destId="{3C75C58E-1400-4652-A689-661C45809FB1}" srcOrd="0" destOrd="0" presId="urn:microsoft.com/office/officeart/2005/8/layout/pyramid3"/>
    <dgm:cxn modelId="{1347F778-76A8-4F0C-A200-29DDA255F5F6}" type="presParOf" srcId="{72DCFDB3-5A94-481D-AA6F-97BB77555641}" destId="{B88C7F3C-D1F2-48E8-B28F-39904BE514FD}" srcOrd="1" destOrd="0" presId="urn:microsoft.com/office/officeart/2005/8/layout/pyramid3"/>
    <dgm:cxn modelId="{82FF5618-7D5F-4466-B09C-084DEA5C345C}" type="presParOf" srcId="{6E7FC50A-4C64-47A5-8193-4AD70C529E61}" destId="{157A8F56-6924-4B18-AE7D-80D185984339}" srcOrd="2" destOrd="0" presId="urn:microsoft.com/office/officeart/2005/8/layout/pyramid3"/>
    <dgm:cxn modelId="{A1E986EC-BA9A-4CB7-B711-533D1DC64F60}" type="presParOf" srcId="{157A8F56-6924-4B18-AE7D-80D185984339}" destId="{6BC7B92D-14D3-4988-8ED7-D02408B951F0}" srcOrd="0" destOrd="0" presId="urn:microsoft.com/office/officeart/2005/8/layout/pyramid3"/>
    <dgm:cxn modelId="{D3D54C27-A449-4A54-B41C-A2001BE0FB4C}" type="presParOf" srcId="{157A8F56-6924-4B18-AE7D-80D185984339}" destId="{7EB42789-670E-4FE3-A07E-457F9012E1E7}"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0" custLinFactNeighborY="-22801"/>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custT="1"/>
      <dgm:spPr/>
      <dgm:t>
        <a:bodyPr/>
        <a:lstStyle/>
        <a:p>
          <a:r>
            <a:rPr lang="ro-RO" sz="3200" dirty="0" smtClean="0">
              <a:solidFill>
                <a:schemeClr val="bg1"/>
              </a:solidFill>
              <a:latin typeface="Arial Narrow" panose="020B0606020202030204" pitchFamily="34" charset="0"/>
            </a:rPr>
            <a:t>-</a:t>
          </a:r>
          <a:r>
            <a:rPr lang="it-IT" sz="3200" dirty="0" smtClean="0">
              <a:solidFill>
                <a:schemeClr val="bg1"/>
              </a:solidFill>
              <a:latin typeface="Arial Narrow" panose="020B0606020202030204" pitchFamily="34" charset="0"/>
            </a:rPr>
            <a:t>Realizarea unui număr mare de activităti diverse</a:t>
          </a:r>
          <a:endParaRPr lang="en-US" sz="3200"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21F3AD75-F370-4F7C-A4CD-D14B61AA6B57}">
      <dgm:prSet custT="1"/>
      <dgm:spPr/>
      <dgm:t>
        <a:bodyPr/>
        <a:lstStyle/>
        <a:p>
          <a:r>
            <a:rPr lang="ro-RO" sz="3200" dirty="0" smtClean="0">
              <a:solidFill>
                <a:schemeClr val="bg1"/>
              </a:solidFill>
              <a:latin typeface="Arial Narrow" panose="020B0606020202030204" pitchFamily="34" charset="0"/>
            </a:rPr>
            <a:t>-</a:t>
          </a:r>
          <a:r>
            <a:rPr lang="it-IT" sz="3200" dirty="0" smtClean="0">
              <a:solidFill>
                <a:schemeClr val="bg1"/>
              </a:solidFill>
              <a:latin typeface="Arial Narrow" panose="020B0606020202030204" pitchFamily="34" charset="0"/>
            </a:rPr>
            <a:t>Baza </a:t>
          </a:r>
          <a:r>
            <a:rPr lang="it-IT" sz="3200" dirty="0">
              <a:solidFill>
                <a:schemeClr val="bg1"/>
              </a:solidFill>
              <a:latin typeface="Arial Narrow" panose="020B0606020202030204" pitchFamily="34" charset="0"/>
            </a:rPr>
            <a:t>materiala dotata cu materiale </a:t>
          </a:r>
          <a:r>
            <a:rPr lang="it-IT" sz="3200" dirty="0" smtClean="0">
              <a:solidFill>
                <a:schemeClr val="bg1"/>
              </a:solidFill>
              <a:latin typeface="Arial Narrow" panose="020B0606020202030204" pitchFamily="34" charset="0"/>
            </a:rPr>
            <a:t>necesare</a:t>
          </a:r>
          <a:endParaRPr lang="en-US" sz="3200" dirty="0">
            <a:solidFill>
              <a:schemeClr val="bg1"/>
            </a:solidFill>
            <a:latin typeface="Arial Narrow" panose="020B0606020202030204" pitchFamily="34" charset="0"/>
          </a:endParaRPr>
        </a:p>
      </dgm:t>
    </dgm:pt>
    <dgm:pt modelId="{196D9E45-792B-4DE5-8FDC-6AAEDCBFC62A}" type="parTrans" cxnId="{91689D48-618C-40B6-8568-E30AFB419A31}">
      <dgm:prSet/>
      <dgm:spPr/>
      <dgm:t>
        <a:bodyPr/>
        <a:lstStyle/>
        <a:p>
          <a:endParaRPr lang="en-US"/>
        </a:p>
      </dgm:t>
    </dgm:pt>
    <dgm:pt modelId="{90D3D87C-ECDB-4832-A691-0776D5AAAFD2}" type="sibTrans" cxnId="{91689D48-618C-40B6-8568-E30AFB419A31}">
      <dgm:prSet/>
      <dgm:spPr/>
      <dgm:t>
        <a:bodyPr/>
        <a:lstStyle/>
        <a:p>
          <a:endParaRPr lang="en-US"/>
        </a:p>
      </dgm:t>
    </dgm:pt>
    <dgm:pt modelId="{F5142BFD-20B4-472E-8E0E-F07A0FAC6E4E}">
      <dgm:prSet/>
      <dgm:spPr/>
      <dgm:t>
        <a:bodyPr/>
        <a:lstStyle/>
        <a:p>
          <a:endParaRPr lang="en-US" sz="4000" dirty="0">
            <a:solidFill>
              <a:schemeClr val="bg1"/>
            </a:solidFill>
            <a:latin typeface="Arial Narrow" panose="020B0606020202030204" pitchFamily="34" charset="0"/>
          </a:endParaRPr>
        </a:p>
      </dgm:t>
    </dgm:pt>
    <dgm:pt modelId="{05B616E7-AC1C-43E7-BC7A-DDDD60EA1A92}" type="parTrans" cxnId="{EB789B30-1A4D-4E31-B8F7-1364F15A4435}">
      <dgm:prSet/>
      <dgm:spPr/>
      <dgm:t>
        <a:bodyPr/>
        <a:lstStyle/>
        <a:p>
          <a:endParaRPr lang="en-US"/>
        </a:p>
      </dgm:t>
    </dgm:pt>
    <dgm:pt modelId="{B7BC87CD-12CA-4787-9941-48767C850D92}" type="sibTrans" cxnId="{EB789B30-1A4D-4E31-B8F7-1364F15A4435}">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0" custLinFactNeighborY="-22801"/>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91689D48-618C-40B6-8568-E30AFB419A31}" srcId="{03859887-ECEE-4393-B131-F92008A22BCD}" destId="{21F3AD75-F370-4F7C-A4CD-D14B61AA6B57}" srcOrd="1" destOrd="0" parTransId="{196D9E45-792B-4DE5-8FDC-6AAEDCBFC62A}" sibTransId="{90D3D87C-ECDB-4832-A691-0776D5AAAFD2}"/>
    <dgm:cxn modelId="{9E7188BE-9F3C-4434-B888-5FFA459C1AF4}" srcId="{917818FF-A423-4C6E-9BD0-A077BB96649E}" destId="{3A0D6998-20FF-4232-B082-2471D126472D}" srcOrd="1" destOrd="0" parTransId="{B776C449-B018-4AEF-B60A-2488AF08A586}" sibTransId="{91D840B1-44CC-498D-8D96-69E049022A2E}"/>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EB789B30-1A4D-4E31-B8F7-1364F15A4435}" srcId="{03859887-ECEE-4393-B131-F92008A22BCD}" destId="{F5142BFD-20B4-472E-8E0E-F07A0FAC6E4E}" srcOrd="2" destOrd="0" parTransId="{05B616E7-AC1C-43E7-BC7A-DDDD60EA1A92}" sibTransId="{B7BC87CD-12CA-4787-9941-48767C850D92}"/>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FD62A02A-9B55-4DBF-9D6C-3FD051DBBD04}" type="presOf" srcId="{21CCFE7E-054A-4D3E-A765-26D409F7A5E9}" destId="{FC7BD80D-C8EE-40C5-AC94-AE95490D6BCE}" srcOrd="0" destOrd="0" presId="urn:microsoft.com/office/officeart/2009/3/layout/OpposingIdeas"/>
    <dgm:cxn modelId="{66A00EE8-DF96-4D75-9645-6DA3C2E5A4EB}" type="presOf" srcId="{F5142BFD-20B4-472E-8E0E-F07A0FAC6E4E}" destId="{FC7BD80D-C8EE-40C5-AC94-AE95490D6BCE}" srcOrd="0" destOrd="2" presId="urn:microsoft.com/office/officeart/2009/3/layout/OpposingIdeas"/>
    <dgm:cxn modelId="{F95A4ADA-0303-4C5B-BF6F-C6DA65DD78A6}" type="presOf" srcId="{917818FF-A423-4C6E-9BD0-A077BB96649E}" destId="{AC4B952E-59BC-440C-81A8-FC418634619D}"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C2CA2C62-124B-4CD6-BB44-3ED07F20112C}" type="presOf" srcId="{3A0D6998-20FF-4232-B082-2471D126472D}" destId="{63314FE4-578D-44CC-9051-22272DFA8D13}" srcOrd="0" destOrd="0" presId="urn:microsoft.com/office/officeart/2009/3/layout/OpposingIdeas"/>
    <dgm:cxn modelId="{796ECC75-8BBA-4A19-8A39-4FFA9CB2FFCF}" type="presOf" srcId="{21F3AD75-F370-4F7C-A4CD-D14B61AA6B57}" destId="{FC7BD80D-C8EE-40C5-AC94-AE95490D6BCE}" srcOrd="0" destOrd="1"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F0FB2EE-4143-43D1-817A-9730FE873531}" type="doc">
      <dgm:prSet loTypeId="urn:microsoft.com/office/officeart/2005/8/layout/bProcess4" loCatId="process" qsTypeId="urn:microsoft.com/office/officeart/2005/8/quickstyle/simple5" qsCatId="simple" csTypeId="urn:microsoft.com/office/officeart/2005/8/colors/colorful2" csCatId="colorful" phldr="1"/>
      <dgm:spPr/>
      <dgm:t>
        <a:bodyPr rtlCol="0"/>
        <a:lstStyle/>
        <a:p>
          <a:pPr rtl="0"/>
          <a:endParaRPr lang="en-US"/>
        </a:p>
      </dgm:t>
    </dgm:pt>
    <dgm:pt modelId="{1A066BF7-810B-498E-9B71-4BE604C35145}">
      <dgm:prSet phldrT="[Text]"/>
      <dgm:spPr>
        <a:solidFill>
          <a:schemeClr val="bg1"/>
        </a:solidFill>
      </dgm:spPr>
      <dgm:t>
        <a:bodyPr rtlCol="0"/>
        <a:lstStyle/>
        <a:p>
          <a:pPr rtl="0"/>
          <a:r>
            <a:rPr lang="ro-RO" b="1" noProof="0" dirty="0">
              <a:solidFill>
                <a:schemeClr val="tx1"/>
              </a:solidFill>
              <a:latin typeface="Arial Narrow" panose="020B0606020202030204" pitchFamily="34" charset="0"/>
            </a:rPr>
            <a:t>Puncte tari</a:t>
          </a:r>
        </a:p>
      </dgm:t>
    </dgm:pt>
    <dgm:pt modelId="{551E2BC4-322B-4917-80F0-6F289DD131BD}" type="parTrans" cxnId="{87998FD1-A301-4733-9331-1795CC56534D}">
      <dgm:prSet/>
      <dgm:spPr/>
      <dgm:t>
        <a:bodyPr rtlCol="0"/>
        <a:lstStyle/>
        <a:p>
          <a:pPr rtl="0"/>
          <a:endParaRPr lang="ro-RO" noProof="0" dirty="0">
            <a:solidFill>
              <a:schemeClr val="tx1"/>
            </a:solidFill>
          </a:endParaRPr>
        </a:p>
      </dgm:t>
    </dgm:pt>
    <dgm:pt modelId="{BCD89840-710B-41CC-80E1-A699FA6BF644}" type="sibTrans" cxnId="{87998FD1-A301-4733-9331-1795CC56534D}">
      <dgm:prSet/>
      <dgm:spPr>
        <a:solidFill>
          <a:srgbClr val="FFC000"/>
        </a:solidFill>
      </dgm:spPr>
      <dgm:t>
        <a:bodyPr rtlCol="0"/>
        <a:lstStyle/>
        <a:p>
          <a:pPr rtl="0"/>
          <a:endParaRPr lang="ro-RO" noProof="0" dirty="0">
            <a:solidFill>
              <a:schemeClr val="tx1"/>
            </a:solidFill>
          </a:endParaRPr>
        </a:p>
      </dgm:t>
    </dgm:pt>
    <dgm:pt modelId="{9252A2D7-ECD4-458F-B2BB-B6333EF341C4}">
      <dgm:prSet phldrT="[Text]"/>
      <dgm:spPr>
        <a:solidFill>
          <a:srgbClr val="FFCCCC"/>
        </a:solidFill>
      </dgm:spPr>
      <dgm:t>
        <a:bodyPr rtlCol="0"/>
        <a:lstStyle/>
        <a:p>
          <a:pPr rtl="0"/>
          <a:r>
            <a:rPr lang="ro-RO" b="1" noProof="0" dirty="0">
              <a:solidFill>
                <a:srgbClr val="C00000"/>
              </a:solidFill>
              <a:latin typeface="Arial Narrow" panose="020B0606020202030204" pitchFamily="34" charset="0"/>
            </a:rPr>
            <a:t>Direcții de acțiune</a:t>
          </a:r>
        </a:p>
      </dgm:t>
    </dgm:pt>
    <dgm:pt modelId="{311917B2-9CA5-4AEA-A561-283F36BA9267}" type="parTrans" cxnId="{0A72A02A-BAE1-48AC-B158-111E2F363615}">
      <dgm:prSet/>
      <dgm:spPr/>
      <dgm:t>
        <a:bodyPr rtlCol="0"/>
        <a:lstStyle/>
        <a:p>
          <a:pPr rtl="0"/>
          <a:endParaRPr lang="ro-RO" noProof="0" dirty="0">
            <a:solidFill>
              <a:schemeClr val="tx1"/>
            </a:solidFill>
          </a:endParaRPr>
        </a:p>
      </dgm:t>
    </dgm:pt>
    <dgm:pt modelId="{61B195D9-EB3C-4802-A6AB-664066A6DE01}" type="sibTrans" cxnId="{0A72A02A-BAE1-48AC-B158-111E2F363615}">
      <dgm:prSet/>
      <dgm:spPr>
        <a:solidFill>
          <a:srgbClr val="FFC000"/>
        </a:solidFill>
      </dgm:spPr>
      <dgm:t>
        <a:bodyPr rtlCol="0"/>
        <a:lstStyle/>
        <a:p>
          <a:pPr rtl="0"/>
          <a:endParaRPr lang="ro-RO" noProof="0" dirty="0">
            <a:solidFill>
              <a:schemeClr val="tx1"/>
            </a:solidFill>
          </a:endParaRPr>
        </a:p>
      </dgm:t>
    </dgm:pt>
    <dgm:pt modelId="{7DB892B2-0E0D-420C-B451-7722D28313F7}">
      <dgm:prSet phldrT="[Text]"/>
      <dgm:spPr>
        <a:solidFill>
          <a:schemeClr val="tx2">
            <a:lumMod val="75000"/>
          </a:schemeClr>
        </a:solidFill>
      </dgm:spPr>
      <dgm:t>
        <a:bodyPr rtlCol="0"/>
        <a:lstStyle/>
        <a:p>
          <a:pPr rtl="0"/>
          <a:r>
            <a:rPr lang="ro-RO" b="1" noProof="0" dirty="0">
              <a:solidFill>
                <a:schemeClr val="bg1"/>
              </a:solidFill>
              <a:latin typeface="Arial Narrow" panose="020B0606020202030204" pitchFamily="34" charset="0"/>
            </a:rPr>
            <a:t>Puncte slabe</a:t>
          </a:r>
        </a:p>
      </dgm:t>
    </dgm:pt>
    <dgm:pt modelId="{76A5E238-62E3-48E2-B973-3966EC01419B}" type="parTrans" cxnId="{9C8D409F-E410-4D31-9461-8DF8B8961623}">
      <dgm:prSet/>
      <dgm:spPr/>
      <dgm:t>
        <a:bodyPr rtlCol="0"/>
        <a:lstStyle/>
        <a:p>
          <a:pPr rtl="0"/>
          <a:endParaRPr lang="ro-RO" noProof="0" dirty="0">
            <a:solidFill>
              <a:schemeClr val="tx1"/>
            </a:solidFill>
          </a:endParaRPr>
        </a:p>
      </dgm:t>
    </dgm:pt>
    <dgm:pt modelId="{5BF1F0BD-2C92-4CA1-93CD-3EA2E09F4EE2}" type="sibTrans" cxnId="{9C8D409F-E410-4D31-9461-8DF8B8961623}">
      <dgm:prSet/>
      <dgm:spPr/>
      <dgm:t>
        <a:bodyPr rtlCol="0"/>
        <a:lstStyle/>
        <a:p>
          <a:pPr rtl="0"/>
          <a:endParaRPr lang="ro-RO" noProof="0" dirty="0">
            <a:solidFill>
              <a:schemeClr val="tx1"/>
            </a:solidFill>
          </a:endParaRPr>
        </a:p>
      </dgm:t>
    </dgm:pt>
    <dgm:pt modelId="{E22D0B22-AAAD-4780-89CC-847BAD6F468F}" type="pres">
      <dgm:prSet presAssocID="{1F0FB2EE-4143-43D1-817A-9730FE873531}" presName="Name0" presStyleCnt="0">
        <dgm:presLayoutVars>
          <dgm:dir/>
          <dgm:resizeHandles/>
        </dgm:presLayoutVars>
      </dgm:prSet>
      <dgm:spPr/>
      <dgm:t>
        <a:bodyPr/>
        <a:lstStyle/>
        <a:p>
          <a:endParaRPr lang="en-US"/>
        </a:p>
      </dgm:t>
    </dgm:pt>
    <dgm:pt modelId="{4B311BFD-8EB7-46E9-A3B6-C5C47CFE6942}" type="pres">
      <dgm:prSet presAssocID="{1A066BF7-810B-498E-9B71-4BE604C35145}" presName="compNode" presStyleCnt="0"/>
      <dgm:spPr/>
    </dgm:pt>
    <dgm:pt modelId="{C8CF5390-16B5-4FC5-8640-64964D240785}" type="pres">
      <dgm:prSet presAssocID="{1A066BF7-810B-498E-9B71-4BE604C35145}" presName="dummyConnPt" presStyleCnt="0"/>
      <dgm:spPr/>
    </dgm:pt>
    <dgm:pt modelId="{4F4DBFEA-6993-43D2-8550-9C63128083EA}" type="pres">
      <dgm:prSet presAssocID="{1A066BF7-810B-498E-9B71-4BE604C35145}" presName="node" presStyleLbl="node1" presStyleIdx="0" presStyleCnt="3">
        <dgm:presLayoutVars>
          <dgm:bulletEnabled val="1"/>
        </dgm:presLayoutVars>
      </dgm:prSet>
      <dgm:spPr/>
      <dgm:t>
        <a:bodyPr/>
        <a:lstStyle/>
        <a:p>
          <a:endParaRPr lang="en-US"/>
        </a:p>
      </dgm:t>
    </dgm:pt>
    <dgm:pt modelId="{E28A262D-0B93-49C0-85A8-FF57875272C2}" type="pres">
      <dgm:prSet presAssocID="{BCD89840-710B-41CC-80E1-A699FA6BF644}" presName="sibTrans" presStyleLbl="bgSibTrans2D1" presStyleIdx="0" presStyleCnt="2"/>
      <dgm:spPr/>
      <dgm:t>
        <a:bodyPr/>
        <a:lstStyle/>
        <a:p>
          <a:endParaRPr lang="en-US"/>
        </a:p>
      </dgm:t>
    </dgm:pt>
    <dgm:pt modelId="{600DF6F0-DB20-44AB-A812-6F730F846214}" type="pres">
      <dgm:prSet presAssocID="{9252A2D7-ECD4-458F-B2BB-B6333EF341C4}" presName="compNode" presStyleCnt="0"/>
      <dgm:spPr/>
    </dgm:pt>
    <dgm:pt modelId="{DC82E6B6-54CA-493F-AB26-5808786A6FB8}" type="pres">
      <dgm:prSet presAssocID="{9252A2D7-ECD4-458F-B2BB-B6333EF341C4}" presName="dummyConnPt" presStyleCnt="0"/>
      <dgm:spPr/>
    </dgm:pt>
    <dgm:pt modelId="{F1A2D2A9-AB15-455D-A034-0B53446DC5B5}" type="pres">
      <dgm:prSet presAssocID="{9252A2D7-ECD4-458F-B2BB-B6333EF341C4}" presName="node" presStyleLbl="node1" presStyleIdx="1" presStyleCnt="3" custLinFactX="33129" custLinFactNeighborX="100000" custLinFactNeighborY="-55729">
        <dgm:presLayoutVars>
          <dgm:bulletEnabled val="1"/>
        </dgm:presLayoutVars>
      </dgm:prSet>
      <dgm:spPr/>
      <dgm:t>
        <a:bodyPr/>
        <a:lstStyle/>
        <a:p>
          <a:endParaRPr lang="en-US"/>
        </a:p>
      </dgm:t>
    </dgm:pt>
    <dgm:pt modelId="{92340564-8D1D-4B16-8221-86830D7817E6}" type="pres">
      <dgm:prSet presAssocID="{61B195D9-EB3C-4802-A6AB-664066A6DE01}" presName="sibTrans" presStyleLbl="bgSibTrans2D1" presStyleIdx="1" presStyleCnt="2" custScaleX="92923" custScaleY="90098" custLinFactY="153234" custLinFactNeighborX="21359" custLinFactNeighborY="200000"/>
      <dgm:spPr/>
      <dgm:t>
        <a:bodyPr/>
        <a:lstStyle/>
        <a:p>
          <a:endParaRPr lang="en-US"/>
        </a:p>
      </dgm:t>
    </dgm:pt>
    <dgm:pt modelId="{F1E6E879-A26E-4AAD-B86E-C51525A5F427}" type="pres">
      <dgm:prSet presAssocID="{7DB892B2-0E0D-420C-B451-7722D28313F7}" presName="compNode" presStyleCnt="0"/>
      <dgm:spPr/>
    </dgm:pt>
    <dgm:pt modelId="{1DF61CD0-E7EB-4E1E-B8D5-954CF29E5367}" type="pres">
      <dgm:prSet presAssocID="{7DB892B2-0E0D-420C-B451-7722D28313F7}" presName="dummyConnPt" presStyleCnt="0"/>
      <dgm:spPr/>
    </dgm:pt>
    <dgm:pt modelId="{DF18FD10-B426-424A-8632-4F3E0488E5FC}" type="pres">
      <dgm:prSet presAssocID="{7DB892B2-0E0D-420C-B451-7722D28313F7}" presName="node" presStyleLbl="node1" presStyleIdx="2" presStyleCnt="3" custLinFactX="-33129" custLinFactNeighborX="-100000" custLinFactNeighborY="10020">
        <dgm:presLayoutVars>
          <dgm:bulletEnabled val="1"/>
        </dgm:presLayoutVars>
      </dgm:prSet>
      <dgm:spPr/>
      <dgm:t>
        <a:bodyPr/>
        <a:lstStyle/>
        <a:p>
          <a:endParaRPr lang="en-US"/>
        </a:p>
      </dgm:t>
    </dgm:pt>
  </dgm:ptLst>
  <dgm:cxnLst>
    <dgm:cxn modelId="{9385AC80-28E4-4AFF-BBF7-B57100BEF469}" type="presOf" srcId="{9252A2D7-ECD4-458F-B2BB-B6333EF341C4}" destId="{F1A2D2A9-AB15-455D-A034-0B53446DC5B5}" srcOrd="0" destOrd="0" presId="urn:microsoft.com/office/officeart/2005/8/layout/bProcess4"/>
    <dgm:cxn modelId="{DD3408F6-062A-417A-8B56-5B3805F2E7D2}" type="presOf" srcId="{BCD89840-710B-41CC-80E1-A699FA6BF644}" destId="{E28A262D-0B93-49C0-85A8-FF57875272C2}" srcOrd="0" destOrd="0" presId="urn:microsoft.com/office/officeart/2005/8/layout/bProcess4"/>
    <dgm:cxn modelId="{0A72A02A-BAE1-48AC-B158-111E2F363615}" srcId="{1F0FB2EE-4143-43D1-817A-9730FE873531}" destId="{9252A2D7-ECD4-458F-B2BB-B6333EF341C4}" srcOrd="1" destOrd="0" parTransId="{311917B2-9CA5-4AEA-A561-283F36BA9267}" sibTransId="{61B195D9-EB3C-4802-A6AB-664066A6DE01}"/>
    <dgm:cxn modelId="{87998FD1-A301-4733-9331-1795CC56534D}" srcId="{1F0FB2EE-4143-43D1-817A-9730FE873531}" destId="{1A066BF7-810B-498E-9B71-4BE604C35145}" srcOrd="0" destOrd="0" parTransId="{551E2BC4-322B-4917-80F0-6F289DD131BD}" sibTransId="{BCD89840-710B-41CC-80E1-A699FA6BF644}"/>
    <dgm:cxn modelId="{CC59629F-06B9-471B-80E0-FC51F4475B3D}" type="presOf" srcId="{7DB892B2-0E0D-420C-B451-7722D28313F7}" destId="{DF18FD10-B426-424A-8632-4F3E0488E5FC}" srcOrd="0" destOrd="0" presId="urn:microsoft.com/office/officeart/2005/8/layout/bProcess4"/>
    <dgm:cxn modelId="{EA63878C-6A18-4858-8E30-86D899E53BF1}" type="presOf" srcId="{61B195D9-EB3C-4802-A6AB-664066A6DE01}" destId="{92340564-8D1D-4B16-8221-86830D7817E6}" srcOrd="0" destOrd="0" presId="urn:microsoft.com/office/officeart/2005/8/layout/bProcess4"/>
    <dgm:cxn modelId="{9C8D409F-E410-4D31-9461-8DF8B8961623}" srcId="{1F0FB2EE-4143-43D1-817A-9730FE873531}" destId="{7DB892B2-0E0D-420C-B451-7722D28313F7}" srcOrd="2" destOrd="0" parTransId="{76A5E238-62E3-48E2-B973-3966EC01419B}" sibTransId="{5BF1F0BD-2C92-4CA1-93CD-3EA2E09F4EE2}"/>
    <dgm:cxn modelId="{9424868D-8343-45E5-AC5A-7B055F878BFF}" type="presOf" srcId="{1A066BF7-810B-498E-9B71-4BE604C35145}" destId="{4F4DBFEA-6993-43D2-8550-9C63128083EA}" srcOrd="0" destOrd="0" presId="urn:microsoft.com/office/officeart/2005/8/layout/bProcess4"/>
    <dgm:cxn modelId="{A2C00009-8AAD-4FC7-BD1D-A484E3E2852A}" type="presOf" srcId="{1F0FB2EE-4143-43D1-817A-9730FE873531}" destId="{E22D0B22-AAAD-4780-89CC-847BAD6F468F}" srcOrd="0" destOrd="0" presId="urn:microsoft.com/office/officeart/2005/8/layout/bProcess4"/>
    <dgm:cxn modelId="{31903D10-BC41-4974-A829-EA3C7278BC39}" type="presParOf" srcId="{E22D0B22-AAAD-4780-89CC-847BAD6F468F}" destId="{4B311BFD-8EB7-46E9-A3B6-C5C47CFE6942}" srcOrd="0" destOrd="0" presId="urn:microsoft.com/office/officeart/2005/8/layout/bProcess4"/>
    <dgm:cxn modelId="{ED08DCA1-D394-46C6-AFB5-E45D7CD5669A}" type="presParOf" srcId="{4B311BFD-8EB7-46E9-A3B6-C5C47CFE6942}" destId="{C8CF5390-16B5-4FC5-8640-64964D240785}" srcOrd="0" destOrd="0" presId="urn:microsoft.com/office/officeart/2005/8/layout/bProcess4"/>
    <dgm:cxn modelId="{515CF915-6D48-4936-98AC-D566CF36A4A3}" type="presParOf" srcId="{4B311BFD-8EB7-46E9-A3B6-C5C47CFE6942}" destId="{4F4DBFEA-6993-43D2-8550-9C63128083EA}" srcOrd="1" destOrd="0" presId="urn:microsoft.com/office/officeart/2005/8/layout/bProcess4"/>
    <dgm:cxn modelId="{414CE1D3-D08F-4904-973C-D8B601DDB2D9}" type="presParOf" srcId="{E22D0B22-AAAD-4780-89CC-847BAD6F468F}" destId="{E28A262D-0B93-49C0-85A8-FF57875272C2}" srcOrd="1" destOrd="0" presId="urn:microsoft.com/office/officeart/2005/8/layout/bProcess4"/>
    <dgm:cxn modelId="{9AF9CA43-D07C-46B2-BFF6-2DC65FCF161C}" type="presParOf" srcId="{E22D0B22-AAAD-4780-89CC-847BAD6F468F}" destId="{600DF6F0-DB20-44AB-A812-6F730F846214}" srcOrd="2" destOrd="0" presId="urn:microsoft.com/office/officeart/2005/8/layout/bProcess4"/>
    <dgm:cxn modelId="{B2C971F7-586A-4566-B2E7-8A965A94738C}" type="presParOf" srcId="{600DF6F0-DB20-44AB-A812-6F730F846214}" destId="{DC82E6B6-54CA-493F-AB26-5808786A6FB8}" srcOrd="0" destOrd="0" presId="urn:microsoft.com/office/officeart/2005/8/layout/bProcess4"/>
    <dgm:cxn modelId="{5D07AA6D-ACFD-4B80-8E2E-E71227CC8D85}" type="presParOf" srcId="{600DF6F0-DB20-44AB-A812-6F730F846214}" destId="{F1A2D2A9-AB15-455D-A034-0B53446DC5B5}" srcOrd="1" destOrd="0" presId="urn:microsoft.com/office/officeart/2005/8/layout/bProcess4"/>
    <dgm:cxn modelId="{991A866F-8568-47FE-8DF1-D9F011991E13}" type="presParOf" srcId="{E22D0B22-AAAD-4780-89CC-847BAD6F468F}" destId="{92340564-8D1D-4B16-8221-86830D7817E6}" srcOrd="3" destOrd="0" presId="urn:microsoft.com/office/officeart/2005/8/layout/bProcess4"/>
    <dgm:cxn modelId="{1B20AB1D-177F-4D7A-9B02-252953A0B67A}" type="presParOf" srcId="{E22D0B22-AAAD-4780-89CC-847BAD6F468F}" destId="{F1E6E879-A26E-4AAD-B86E-C51525A5F427}" srcOrd="4" destOrd="0" presId="urn:microsoft.com/office/officeart/2005/8/layout/bProcess4"/>
    <dgm:cxn modelId="{BB350DE3-3AB6-42B8-9ECE-7C1E4F6E4EB7}" type="presParOf" srcId="{F1E6E879-A26E-4AAD-B86E-C51525A5F427}" destId="{1DF61CD0-E7EB-4E1E-B8D5-954CF29E5367}" srcOrd="0" destOrd="0" presId="urn:microsoft.com/office/officeart/2005/8/layout/bProcess4"/>
    <dgm:cxn modelId="{8B1808DE-4551-48B2-8C6F-58D804C19292}" type="presParOf" srcId="{F1E6E879-A26E-4AAD-B86E-C51525A5F427}" destId="{DF18FD10-B426-424A-8632-4F3E0488E5F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chemeClr val="bg1"/>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2">
            <a:lumMod val="25000"/>
          </a:schemeClr>
        </a:solidFill>
      </dgm:spPr>
      <dgm:t>
        <a:bodyPr/>
        <a:lstStyle/>
        <a:p>
          <a:r>
            <a:rPr lang="ro-RO" sz="2400" b="1" dirty="0">
              <a:solidFill>
                <a:schemeClr val="bg1"/>
              </a:solidFill>
              <a:latin typeface="Arial Narrow" panose="020B0606020202030204" pitchFamily="34" charset="0"/>
            </a:rPr>
            <a:t>PUNCTE SLABE</a:t>
          </a:r>
          <a:endParaRPr lang="en-US" sz="2400" b="1" dirty="0">
            <a:solidFill>
              <a:schemeClr val="bg1"/>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bg2">
            <a:lumMod val="50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chemeClr val="bg1"/>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2">
            <a:lumMod val="25000"/>
          </a:schemeClr>
        </a:solidFill>
      </dgm:spPr>
      <dgm:t>
        <a:bodyPr/>
        <a:lstStyle/>
        <a:p>
          <a:r>
            <a:rPr lang="ro-RO" sz="2400" b="1" dirty="0">
              <a:solidFill>
                <a:schemeClr val="bg1"/>
              </a:solidFill>
              <a:latin typeface="Arial Narrow" panose="020B0606020202030204" pitchFamily="34" charset="0"/>
            </a:rPr>
            <a:t>PUNCTE SLABE</a:t>
          </a:r>
          <a:endParaRPr lang="en-US" sz="2400" b="1" dirty="0">
            <a:solidFill>
              <a:schemeClr val="bg1"/>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bg2">
            <a:lumMod val="50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chemeClr val="bg1"/>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2">
            <a:lumMod val="25000"/>
          </a:schemeClr>
        </a:solidFill>
      </dgm:spPr>
      <dgm:t>
        <a:bodyPr/>
        <a:lstStyle/>
        <a:p>
          <a:r>
            <a:rPr lang="ro-RO" sz="2400" b="1" dirty="0">
              <a:solidFill>
                <a:schemeClr val="bg1"/>
              </a:solidFill>
              <a:latin typeface="Arial Narrow" panose="020B0606020202030204" pitchFamily="34" charset="0"/>
            </a:rPr>
            <a:t>PUNCTE SLABE</a:t>
          </a:r>
          <a:endParaRPr lang="en-US" sz="2400" b="1" dirty="0">
            <a:solidFill>
              <a:schemeClr val="bg1"/>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bg2">
            <a:lumMod val="50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chemeClr val="bg1"/>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2">
            <a:lumMod val="25000"/>
          </a:schemeClr>
        </a:solidFill>
      </dgm:spPr>
      <dgm:t>
        <a:bodyPr/>
        <a:lstStyle/>
        <a:p>
          <a:r>
            <a:rPr lang="ro-RO" sz="2400" b="1" dirty="0">
              <a:solidFill>
                <a:schemeClr val="bg1"/>
              </a:solidFill>
              <a:latin typeface="Arial Narrow" panose="020B0606020202030204" pitchFamily="34" charset="0"/>
            </a:rPr>
            <a:t>PUNCTE SLABE</a:t>
          </a:r>
          <a:endParaRPr lang="en-US" sz="2400" b="1" dirty="0">
            <a:solidFill>
              <a:schemeClr val="bg1"/>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0" custLinFactNeighborY="-19277"/>
      <dgm:spPr>
        <a:solidFill>
          <a:schemeClr val="bg2">
            <a:lumMod val="50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FB2EE-4143-43D1-817A-9730FE873531}" type="doc">
      <dgm:prSet loTypeId="urn:microsoft.com/office/officeart/2005/8/layout/bProcess4" loCatId="process" qsTypeId="urn:microsoft.com/office/officeart/2005/8/quickstyle/simple5" qsCatId="simple" csTypeId="urn:microsoft.com/office/officeart/2005/8/colors/colorful2" csCatId="colorful" phldr="1"/>
      <dgm:spPr/>
      <dgm:t>
        <a:bodyPr rtlCol="0"/>
        <a:lstStyle/>
        <a:p>
          <a:pPr rtl="0"/>
          <a:endParaRPr lang="en-US"/>
        </a:p>
      </dgm:t>
    </dgm:pt>
    <dgm:pt modelId="{1A066BF7-810B-498E-9B71-4BE604C35145}">
      <dgm:prSet phldrT="[Text]"/>
      <dgm:spPr>
        <a:solidFill>
          <a:srgbClr val="CC0099"/>
        </a:solidFill>
      </dgm:spPr>
      <dgm:t>
        <a:bodyPr rtlCol="0"/>
        <a:lstStyle/>
        <a:p>
          <a:pPr rtl="0"/>
          <a:r>
            <a:rPr lang="ro-RO" b="1" noProof="0" dirty="0">
              <a:solidFill>
                <a:schemeClr val="bg1"/>
              </a:solidFill>
              <a:latin typeface="Arial Narrow" panose="020B0606020202030204" pitchFamily="34" charset="0"/>
            </a:rPr>
            <a:t>Puncte tari</a:t>
          </a:r>
        </a:p>
      </dgm:t>
    </dgm:pt>
    <dgm:pt modelId="{551E2BC4-322B-4917-80F0-6F289DD131BD}" type="parTrans" cxnId="{87998FD1-A301-4733-9331-1795CC56534D}">
      <dgm:prSet/>
      <dgm:spPr/>
      <dgm:t>
        <a:bodyPr rtlCol="0"/>
        <a:lstStyle/>
        <a:p>
          <a:pPr rtl="0"/>
          <a:endParaRPr lang="ro-RO" noProof="0" dirty="0">
            <a:solidFill>
              <a:schemeClr val="tx1"/>
            </a:solidFill>
          </a:endParaRPr>
        </a:p>
      </dgm:t>
    </dgm:pt>
    <dgm:pt modelId="{BCD89840-710B-41CC-80E1-A699FA6BF644}" type="sibTrans" cxnId="{87998FD1-A301-4733-9331-1795CC56534D}">
      <dgm:prSet/>
      <dgm:spPr>
        <a:solidFill>
          <a:srgbClr val="FFCCFF"/>
        </a:solidFill>
      </dgm:spPr>
      <dgm:t>
        <a:bodyPr rtlCol="0"/>
        <a:lstStyle/>
        <a:p>
          <a:pPr rtl="0"/>
          <a:endParaRPr lang="ro-RO" noProof="0" dirty="0">
            <a:solidFill>
              <a:schemeClr val="tx1"/>
            </a:solidFill>
          </a:endParaRPr>
        </a:p>
      </dgm:t>
    </dgm:pt>
    <dgm:pt modelId="{9252A2D7-ECD4-458F-B2BB-B6333EF341C4}">
      <dgm:prSet phldrT="[Text]"/>
      <dgm:spPr>
        <a:solidFill>
          <a:srgbClr val="CC0099"/>
        </a:solidFill>
      </dgm:spPr>
      <dgm:t>
        <a:bodyPr rtlCol="0"/>
        <a:lstStyle/>
        <a:p>
          <a:pPr rtl="0"/>
          <a:r>
            <a:rPr lang="ro-RO" b="1" noProof="0" dirty="0">
              <a:solidFill>
                <a:srgbClr val="C00000"/>
              </a:solidFill>
              <a:latin typeface="Arial Narrow" panose="020B0606020202030204" pitchFamily="34" charset="0"/>
            </a:rPr>
            <a:t>Direcții de acțiune</a:t>
          </a:r>
        </a:p>
      </dgm:t>
    </dgm:pt>
    <dgm:pt modelId="{311917B2-9CA5-4AEA-A561-283F36BA9267}" type="parTrans" cxnId="{0A72A02A-BAE1-48AC-B158-111E2F363615}">
      <dgm:prSet/>
      <dgm:spPr/>
      <dgm:t>
        <a:bodyPr rtlCol="0"/>
        <a:lstStyle/>
        <a:p>
          <a:pPr rtl="0"/>
          <a:endParaRPr lang="ro-RO" noProof="0" dirty="0">
            <a:solidFill>
              <a:schemeClr val="tx1"/>
            </a:solidFill>
          </a:endParaRPr>
        </a:p>
      </dgm:t>
    </dgm:pt>
    <dgm:pt modelId="{61B195D9-EB3C-4802-A6AB-664066A6DE01}" type="sibTrans" cxnId="{0A72A02A-BAE1-48AC-B158-111E2F363615}">
      <dgm:prSet/>
      <dgm:spPr>
        <a:solidFill>
          <a:srgbClr val="FFCCFF"/>
        </a:solidFill>
      </dgm:spPr>
      <dgm:t>
        <a:bodyPr rtlCol="0"/>
        <a:lstStyle/>
        <a:p>
          <a:pPr rtl="0"/>
          <a:endParaRPr lang="ro-RO" noProof="0" dirty="0">
            <a:solidFill>
              <a:schemeClr val="tx1"/>
            </a:solidFill>
          </a:endParaRPr>
        </a:p>
      </dgm:t>
    </dgm:pt>
    <dgm:pt modelId="{7DB892B2-0E0D-420C-B451-7722D28313F7}">
      <dgm:prSet phldrT="[Text]"/>
      <dgm:spPr>
        <a:solidFill>
          <a:srgbClr val="CC0099"/>
        </a:solidFill>
      </dgm:spPr>
      <dgm:t>
        <a:bodyPr rtlCol="0"/>
        <a:lstStyle/>
        <a:p>
          <a:pPr rtl="0"/>
          <a:r>
            <a:rPr lang="ro-RO" b="1" noProof="0" dirty="0">
              <a:solidFill>
                <a:srgbClr val="080808"/>
              </a:solidFill>
              <a:latin typeface="Arial Narrow" panose="020B0606020202030204" pitchFamily="34" charset="0"/>
            </a:rPr>
            <a:t>Puncte slabe</a:t>
          </a:r>
        </a:p>
      </dgm:t>
    </dgm:pt>
    <dgm:pt modelId="{76A5E238-62E3-48E2-B973-3966EC01419B}" type="parTrans" cxnId="{9C8D409F-E410-4D31-9461-8DF8B8961623}">
      <dgm:prSet/>
      <dgm:spPr/>
      <dgm:t>
        <a:bodyPr rtlCol="0"/>
        <a:lstStyle/>
        <a:p>
          <a:pPr rtl="0"/>
          <a:endParaRPr lang="ro-RO" noProof="0" dirty="0">
            <a:solidFill>
              <a:schemeClr val="tx1"/>
            </a:solidFill>
          </a:endParaRPr>
        </a:p>
      </dgm:t>
    </dgm:pt>
    <dgm:pt modelId="{5BF1F0BD-2C92-4CA1-93CD-3EA2E09F4EE2}" type="sibTrans" cxnId="{9C8D409F-E410-4D31-9461-8DF8B8961623}">
      <dgm:prSet/>
      <dgm:spPr/>
      <dgm:t>
        <a:bodyPr rtlCol="0"/>
        <a:lstStyle/>
        <a:p>
          <a:pPr rtl="0"/>
          <a:endParaRPr lang="ro-RO" noProof="0" dirty="0">
            <a:solidFill>
              <a:schemeClr val="tx1"/>
            </a:solidFill>
          </a:endParaRPr>
        </a:p>
      </dgm:t>
    </dgm:pt>
    <dgm:pt modelId="{E22D0B22-AAAD-4780-89CC-847BAD6F468F}" type="pres">
      <dgm:prSet presAssocID="{1F0FB2EE-4143-43D1-817A-9730FE873531}" presName="Name0" presStyleCnt="0">
        <dgm:presLayoutVars>
          <dgm:dir/>
          <dgm:resizeHandles/>
        </dgm:presLayoutVars>
      </dgm:prSet>
      <dgm:spPr/>
      <dgm:t>
        <a:bodyPr/>
        <a:lstStyle/>
        <a:p>
          <a:endParaRPr lang="en-US"/>
        </a:p>
      </dgm:t>
    </dgm:pt>
    <dgm:pt modelId="{4B311BFD-8EB7-46E9-A3B6-C5C47CFE6942}" type="pres">
      <dgm:prSet presAssocID="{1A066BF7-810B-498E-9B71-4BE604C35145}" presName="compNode" presStyleCnt="0"/>
      <dgm:spPr/>
    </dgm:pt>
    <dgm:pt modelId="{C8CF5390-16B5-4FC5-8640-64964D240785}" type="pres">
      <dgm:prSet presAssocID="{1A066BF7-810B-498E-9B71-4BE604C35145}" presName="dummyConnPt" presStyleCnt="0"/>
      <dgm:spPr/>
    </dgm:pt>
    <dgm:pt modelId="{4F4DBFEA-6993-43D2-8550-9C63128083EA}" type="pres">
      <dgm:prSet presAssocID="{1A066BF7-810B-498E-9B71-4BE604C35145}" presName="node" presStyleLbl="node1" presStyleIdx="0" presStyleCnt="3">
        <dgm:presLayoutVars>
          <dgm:bulletEnabled val="1"/>
        </dgm:presLayoutVars>
      </dgm:prSet>
      <dgm:spPr/>
      <dgm:t>
        <a:bodyPr/>
        <a:lstStyle/>
        <a:p>
          <a:endParaRPr lang="en-US"/>
        </a:p>
      </dgm:t>
    </dgm:pt>
    <dgm:pt modelId="{E28A262D-0B93-49C0-85A8-FF57875272C2}" type="pres">
      <dgm:prSet presAssocID="{BCD89840-710B-41CC-80E1-A699FA6BF644}" presName="sibTrans" presStyleLbl="bgSibTrans2D1" presStyleIdx="0" presStyleCnt="2"/>
      <dgm:spPr/>
      <dgm:t>
        <a:bodyPr/>
        <a:lstStyle/>
        <a:p>
          <a:endParaRPr lang="en-US"/>
        </a:p>
      </dgm:t>
    </dgm:pt>
    <dgm:pt modelId="{600DF6F0-DB20-44AB-A812-6F730F846214}" type="pres">
      <dgm:prSet presAssocID="{9252A2D7-ECD4-458F-B2BB-B6333EF341C4}" presName="compNode" presStyleCnt="0"/>
      <dgm:spPr/>
    </dgm:pt>
    <dgm:pt modelId="{DC82E6B6-54CA-493F-AB26-5808786A6FB8}" type="pres">
      <dgm:prSet presAssocID="{9252A2D7-ECD4-458F-B2BB-B6333EF341C4}" presName="dummyConnPt" presStyleCnt="0"/>
      <dgm:spPr/>
    </dgm:pt>
    <dgm:pt modelId="{F1A2D2A9-AB15-455D-A034-0B53446DC5B5}" type="pres">
      <dgm:prSet presAssocID="{9252A2D7-ECD4-458F-B2BB-B6333EF341C4}" presName="node" presStyleLbl="node1" presStyleIdx="1" presStyleCnt="3" custLinFactX="33129" custLinFactNeighborX="100000" custLinFactNeighborY="-55729">
        <dgm:presLayoutVars>
          <dgm:bulletEnabled val="1"/>
        </dgm:presLayoutVars>
      </dgm:prSet>
      <dgm:spPr/>
      <dgm:t>
        <a:bodyPr/>
        <a:lstStyle/>
        <a:p>
          <a:endParaRPr lang="en-US"/>
        </a:p>
      </dgm:t>
    </dgm:pt>
    <dgm:pt modelId="{92340564-8D1D-4B16-8221-86830D7817E6}" type="pres">
      <dgm:prSet presAssocID="{61B195D9-EB3C-4802-A6AB-664066A6DE01}" presName="sibTrans" presStyleLbl="bgSibTrans2D1" presStyleIdx="1" presStyleCnt="2" custScaleX="92923" custScaleY="90098" custLinFactY="153234" custLinFactNeighborX="21359" custLinFactNeighborY="200000"/>
      <dgm:spPr/>
      <dgm:t>
        <a:bodyPr/>
        <a:lstStyle/>
        <a:p>
          <a:endParaRPr lang="en-US"/>
        </a:p>
      </dgm:t>
    </dgm:pt>
    <dgm:pt modelId="{F1E6E879-A26E-4AAD-B86E-C51525A5F427}" type="pres">
      <dgm:prSet presAssocID="{7DB892B2-0E0D-420C-B451-7722D28313F7}" presName="compNode" presStyleCnt="0"/>
      <dgm:spPr/>
    </dgm:pt>
    <dgm:pt modelId="{1DF61CD0-E7EB-4E1E-B8D5-954CF29E5367}" type="pres">
      <dgm:prSet presAssocID="{7DB892B2-0E0D-420C-B451-7722D28313F7}" presName="dummyConnPt" presStyleCnt="0"/>
      <dgm:spPr/>
    </dgm:pt>
    <dgm:pt modelId="{DF18FD10-B426-424A-8632-4F3E0488E5FC}" type="pres">
      <dgm:prSet presAssocID="{7DB892B2-0E0D-420C-B451-7722D28313F7}" presName="node" presStyleLbl="node1" presStyleIdx="2" presStyleCnt="3" custLinFactX="-33129" custLinFactNeighborX="-100000" custLinFactNeighborY="10020">
        <dgm:presLayoutVars>
          <dgm:bulletEnabled val="1"/>
        </dgm:presLayoutVars>
      </dgm:prSet>
      <dgm:spPr/>
      <dgm:t>
        <a:bodyPr/>
        <a:lstStyle/>
        <a:p>
          <a:endParaRPr lang="en-US"/>
        </a:p>
      </dgm:t>
    </dgm:pt>
  </dgm:ptLst>
  <dgm:cxnLst>
    <dgm:cxn modelId="{9385AC80-28E4-4AFF-BBF7-B57100BEF469}" type="presOf" srcId="{9252A2D7-ECD4-458F-B2BB-B6333EF341C4}" destId="{F1A2D2A9-AB15-455D-A034-0B53446DC5B5}" srcOrd="0" destOrd="0" presId="urn:microsoft.com/office/officeart/2005/8/layout/bProcess4"/>
    <dgm:cxn modelId="{DD3408F6-062A-417A-8B56-5B3805F2E7D2}" type="presOf" srcId="{BCD89840-710B-41CC-80E1-A699FA6BF644}" destId="{E28A262D-0B93-49C0-85A8-FF57875272C2}" srcOrd="0" destOrd="0" presId="urn:microsoft.com/office/officeart/2005/8/layout/bProcess4"/>
    <dgm:cxn modelId="{0A72A02A-BAE1-48AC-B158-111E2F363615}" srcId="{1F0FB2EE-4143-43D1-817A-9730FE873531}" destId="{9252A2D7-ECD4-458F-B2BB-B6333EF341C4}" srcOrd="1" destOrd="0" parTransId="{311917B2-9CA5-4AEA-A561-283F36BA9267}" sibTransId="{61B195D9-EB3C-4802-A6AB-664066A6DE01}"/>
    <dgm:cxn modelId="{87998FD1-A301-4733-9331-1795CC56534D}" srcId="{1F0FB2EE-4143-43D1-817A-9730FE873531}" destId="{1A066BF7-810B-498E-9B71-4BE604C35145}" srcOrd="0" destOrd="0" parTransId="{551E2BC4-322B-4917-80F0-6F289DD131BD}" sibTransId="{BCD89840-710B-41CC-80E1-A699FA6BF644}"/>
    <dgm:cxn modelId="{CC59629F-06B9-471B-80E0-FC51F4475B3D}" type="presOf" srcId="{7DB892B2-0E0D-420C-B451-7722D28313F7}" destId="{DF18FD10-B426-424A-8632-4F3E0488E5FC}" srcOrd="0" destOrd="0" presId="urn:microsoft.com/office/officeart/2005/8/layout/bProcess4"/>
    <dgm:cxn modelId="{EA63878C-6A18-4858-8E30-86D899E53BF1}" type="presOf" srcId="{61B195D9-EB3C-4802-A6AB-664066A6DE01}" destId="{92340564-8D1D-4B16-8221-86830D7817E6}" srcOrd="0" destOrd="0" presId="urn:microsoft.com/office/officeart/2005/8/layout/bProcess4"/>
    <dgm:cxn modelId="{9C8D409F-E410-4D31-9461-8DF8B8961623}" srcId="{1F0FB2EE-4143-43D1-817A-9730FE873531}" destId="{7DB892B2-0E0D-420C-B451-7722D28313F7}" srcOrd="2" destOrd="0" parTransId="{76A5E238-62E3-48E2-B973-3966EC01419B}" sibTransId="{5BF1F0BD-2C92-4CA1-93CD-3EA2E09F4EE2}"/>
    <dgm:cxn modelId="{9424868D-8343-45E5-AC5A-7B055F878BFF}" type="presOf" srcId="{1A066BF7-810B-498E-9B71-4BE604C35145}" destId="{4F4DBFEA-6993-43D2-8550-9C63128083EA}" srcOrd="0" destOrd="0" presId="urn:microsoft.com/office/officeart/2005/8/layout/bProcess4"/>
    <dgm:cxn modelId="{A2C00009-8AAD-4FC7-BD1D-A484E3E2852A}" type="presOf" srcId="{1F0FB2EE-4143-43D1-817A-9730FE873531}" destId="{E22D0B22-AAAD-4780-89CC-847BAD6F468F}" srcOrd="0" destOrd="0" presId="urn:microsoft.com/office/officeart/2005/8/layout/bProcess4"/>
    <dgm:cxn modelId="{31903D10-BC41-4974-A829-EA3C7278BC39}" type="presParOf" srcId="{E22D0B22-AAAD-4780-89CC-847BAD6F468F}" destId="{4B311BFD-8EB7-46E9-A3B6-C5C47CFE6942}" srcOrd="0" destOrd="0" presId="urn:microsoft.com/office/officeart/2005/8/layout/bProcess4"/>
    <dgm:cxn modelId="{ED08DCA1-D394-46C6-AFB5-E45D7CD5669A}" type="presParOf" srcId="{4B311BFD-8EB7-46E9-A3B6-C5C47CFE6942}" destId="{C8CF5390-16B5-4FC5-8640-64964D240785}" srcOrd="0" destOrd="0" presId="urn:microsoft.com/office/officeart/2005/8/layout/bProcess4"/>
    <dgm:cxn modelId="{515CF915-6D48-4936-98AC-D566CF36A4A3}" type="presParOf" srcId="{4B311BFD-8EB7-46E9-A3B6-C5C47CFE6942}" destId="{4F4DBFEA-6993-43D2-8550-9C63128083EA}" srcOrd="1" destOrd="0" presId="urn:microsoft.com/office/officeart/2005/8/layout/bProcess4"/>
    <dgm:cxn modelId="{414CE1D3-D08F-4904-973C-D8B601DDB2D9}" type="presParOf" srcId="{E22D0B22-AAAD-4780-89CC-847BAD6F468F}" destId="{E28A262D-0B93-49C0-85A8-FF57875272C2}" srcOrd="1" destOrd="0" presId="urn:microsoft.com/office/officeart/2005/8/layout/bProcess4"/>
    <dgm:cxn modelId="{9AF9CA43-D07C-46B2-BFF6-2DC65FCF161C}" type="presParOf" srcId="{E22D0B22-AAAD-4780-89CC-847BAD6F468F}" destId="{600DF6F0-DB20-44AB-A812-6F730F846214}" srcOrd="2" destOrd="0" presId="urn:microsoft.com/office/officeart/2005/8/layout/bProcess4"/>
    <dgm:cxn modelId="{B2C971F7-586A-4566-B2E7-8A965A94738C}" type="presParOf" srcId="{600DF6F0-DB20-44AB-A812-6F730F846214}" destId="{DC82E6B6-54CA-493F-AB26-5808786A6FB8}" srcOrd="0" destOrd="0" presId="urn:microsoft.com/office/officeart/2005/8/layout/bProcess4"/>
    <dgm:cxn modelId="{5D07AA6D-ACFD-4B80-8E2E-E71227CC8D85}" type="presParOf" srcId="{600DF6F0-DB20-44AB-A812-6F730F846214}" destId="{F1A2D2A9-AB15-455D-A034-0B53446DC5B5}" srcOrd="1" destOrd="0" presId="urn:microsoft.com/office/officeart/2005/8/layout/bProcess4"/>
    <dgm:cxn modelId="{991A866F-8568-47FE-8DF1-D9F011991E13}" type="presParOf" srcId="{E22D0B22-AAAD-4780-89CC-847BAD6F468F}" destId="{92340564-8D1D-4B16-8221-86830D7817E6}" srcOrd="3" destOrd="0" presId="urn:microsoft.com/office/officeart/2005/8/layout/bProcess4"/>
    <dgm:cxn modelId="{1B20AB1D-177F-4D7A-9B02-252953A0B67A}" type="presParOf" srcId="{E22D0B22-AAAD-4780-89CC-847BAD6F468F}" destId="{F1E6E879-A26E-4AAD-B86E-C51525A5F427}" srcOrd="4" destOrd="0" presId="urn:microsoft.com/office/officeart/2005/8/layout/bProcess4"/>
    <dgm:cxn modelId="{BB350DE3-3AB6-42B8-9ECE-7C1E4F6E4EB7}" type="presParOf" srcId="{F1E6E879-A26E-4AAD-B86E-C51525A5F427}" destId="{1DF61CD0-E7EB-4E1E-B8D5-954CF29E5367}" srcOrd="0" destOrd="0" presId="urn:microsoft.com/office/officeart/2005/8/layout/bProcess4"/>
    <dgm:cxn modelId="{8B1808DE-4551-48B2-8C6F-58D804C19292}" type="presParOf" srcId="{F1E6E879-A26E-4AAD-B86E-C51525A5F427}" destId="{DF18FD10-B426-424A-8632-4F3E0488E5FC}"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chemeClr val="bg1"/>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2">
            <a:lumMod val="25000"/>
          </a:schemeClr>
        </a:solidFill>
      </dgm:spPr>
      <dgm:t>
        <a:bodyPr/>
        <a:lstStyle/>
        <a:p>
          <a:r>
            <a:rPr lang="ro-RO" sz="2400" b="1" dirty="0">
              <a:solidFill>
                <a:schemeClr val="bg1"/>
              </a:solidFill>
              <a:latin typeface="Arial Narrow" panose="020B0606020202030204" pitchFamily="34" charset="0"/>
            </a:rPr>
            <a:t>PUNCTE SLABE</a:t>
          </a:r>
          <a:endParaRPr lang="en-US" sz="2400" b="1" dirty="0">
            <a:solidFill>
              <a:schemeClr val="bg1"/>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bg2">
            <a:lumMod val="50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chemeClr val="bg1"/>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2">
            <a:lumMod val="25000"/>
          </a:schemeClr>
        </a:solidFill>
      </dgm:spPr>
      <dgm:t>
        <a:bodyPr/>
        <a:lstStyle/>
        <a:p>
          <a:r>
            <a:rPr lang="ro-RO" sz="2400" b="1" dirty="0">
              <a:solidFill>
                <a:schemeClr val="bg1"/>
              </a:solidFill>
              <a:latin typeface="Arial Narrow" panose="020B0606020202030204" pitchFamily="34" charset="0"/>
            </a:rPr>
            <a:t>PUNCTE SLABE</a:t>
          </a:r>
          <a:endParaRPr lang="en-US" sz="2400" b="1" dirty="0">
            <a:solidFill>
              <a:schemeClr val="bg1"/>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bg2">
            <a:lumMod val="50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chemeClr val="bg1"/>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2">
            <a:lumMod val="25000"/>
          </a:schemeClr>
        </a:solidFill>
      </dgm:spPr>
      <dgm:t>
        <a:bodyPr/>
        <a:lstStyle/>
        <a:p>
          <a:r>
            <a:rPr lang="ro-RO" sz="2400" b="1" dirty="0">
              <a:solidFill>
                <a:schemeClr val="bg1"/>
              </a:solidFill>
              <a:latin typeface="Arial Narrow" panose="020B0606020202030204" pitchFamily="34" charset="0"/>
            </a:rPr>
            <a:t>PUNCTE SLABE</a:t>
          </a:r>
          <a:endParaRPr lang="en-US" sz="2400" b="1" dirty="0">
            <a:solidFill>
              <a:schemeClr val="bg1"/>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bg2">
            <a:lumMod val="50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E7CC9AD-E8D2-4645-BAAE-8567A0902640}" type="doc">
      <dgm:prSet loTypeId="urn:microsoft.com/office/officeart/2005/8/layout/vList6" loCatId="process" qsTypeId="urn:microsoft.com/office/officeart/2005/8/quickstyle/3d1" qsCatId="3D" csTypeId="urn:microsoft.com/office/officeart/2005/8/colors/accent1_2" csCatId="accent1" phldr="1"/>
      <dgm:spPr/>
      <dgm:t>
        <a:bodyPr/>
        <a:lstStyle/>
        <a:p>
          <a:endParaRPr lang="en-US"/>
        </a:p>
      </dgm:t>
    </dgm:pt>
    <dgm:pt modelId="{1A6B2FEE-9780-414D-9142-1973D4A8AD10}">
      <dgm:prSet phldrT="[Text]" custT="1"/>
      <dgm:spPr/>
      <dgm:t>
        <a:bodyPr/>
        <a:lstStyle/>
        <a:p>
          <a:r>
            <a:rPr lang="ro-RO" sz="2400" b="1" dirty="0">
              <a:latin typeface="Arial Narrow" panose="020B0606020202030204" pitchFamily="34" charset="0"/>
            </a:rPr>
            <a:t>ANALIZĂ</a:t>
          </a:r>
          <a:endParaRPr lang="en-US" sz="2400" b="1" dirty="0">
            <a:latin typeface="Arial Narrow" panose="020B0606020202030204" pitchFamily="34" charset="0"/>
          </a:endParaRPr>
        </a:p>
      </dgm:t>
    </dgm:pt>
    <dgm:pt modelId="{B572370F-5CE0-4132-B3BC-63635EEAED4A}" type="parTrans" cxnId="{FC6EDDD9-9047-46FA-BDA1-9222D687D2D5}">
      <dgm:prSet/>
      <dgm:spPr/>
      <dgm:t>
        <a:bodyPr/>
        <a:lstStyle/>
        <a:p>
          <a:endParaRPr lang="en-US"/>
        </a:p>
      </dgm:t>
    </dgm:pt>
    <dgm:pt modelId="{FA74DB70-EC12-4467-8D85-2D9A64BDEA9D}" type="sibTrans" cxnId="{FC6EDDD9-9047-46FA-BDA1-9222D687D2D5}">
      <dgm:prSet/>
      <dgm:spPr/>
      <dgm:t>
        <a:bodyPr/>
        <a:lstStyle/>
        <a:p>
          <a:endParaRPr lang="en-US"/>
        </a:p>
      </dgm:t>
    </dgm:pt>
    <dgm:pt modelId="{73F31DA1-817E-4172-A220-0715DFF95251}">
      <dgm:prSet phldrT="[Text]" custT="1"/>
      <dgm:spPr/>
      <dgm:t>
        <a:bodyPr/>
        <a:lstStyle/>
        <a:p>
          <a:r>
            <a:rPr lang="ro-RO" sz="2000" b="1" dirty="0">
              <a:latin typeface="Arial Narrow" panose="020B0606020202030204" pitchFamily="34" charset="0"/>
            </a:rPr>
            <a:t>Rezultate 2022-2023</a:t>
          </a:r>
          <a:endParaRPr lang="en-US" sz="2000" b="1" dirty="0">
            <a:latin typeface="Arial Narrow" panose="020B0606020202030204" pitchFamily="34" charset="0"/>
          </a:endParaRPr>
        </a:p>
      </dgm:t>
    </dgm:pt>
    <dgm:pt modelId="{C6B82D75-8ABC-4DC4-8308-7CD6630EF3B5}" type="parTrans" cxnId="{2E6BB70D-A446-41B7-8475-5CAEDBA4829C}">
      <dgm:prSet/>
      <dgm:spPr/>
      <dgm:t>
        <a:bodyPr/>
        <a:lstStyle/>
        <a:p>
          <a:endParaRPr lang="en-US"/>
        </a:p>
      </dgm:t>
    </dgm:pt>
    <dgm:pt modelId="{1336EFB0-B56A-4643-812C-26E57059C230}" type="sibTrans" cxnId="{2E6BB70D-A446-41B7-8475-5CAEDBA4829C}">
      <dgm:prSet/>
      <dgm:spPr/>
      <dgm:t>
        <a:bodyPr/>
        <a:lstStyle/>
        <a:p>
          <a:endParaRPr lang="en-US"/>
        </a:p>
      </dgm:t>
    </dgm:pt>
    <dgm:pt modelId="{C46F729B-2B34-473D-83D6-C7747D3E7F8D}">
      <dgm:prSet phldrT="[Text]" custT="1"/>
      <dgm:spPr/>
      <dgm:t>
        <a:bodyPr/>
        <a:lstStyle/>
        <a:p>
          <a:r>
            <a:rPr lang="ro-RO" sz="2400" b="1" dirty="0">
              <a:latin typeface="Arial Narrow" panose="020B0606020202030204" pitchFamily="34" charset="0"/>
            </a:rPr>
            <a:t>DIAGNOZĂ</a:t>
          </a:r>
          <a:endParaRPr lang="en-US" sz="2400" b="1" dirty="0">
            <a:latin typeface="Arial Narrow" panose="020B0606020202030204" pitchFamily="34" charset="0"/>
          </a:endParaRPr>
        </a:p>
      </dgm:t>
    </dgm:pt>
    <dgm:pt modelId="{5A3AD6F7-8D08-433E-BCE6-5494B6E54E7E}" type="parTrans" cxnId="{EFC2667F-8CED-44EA-8877-96EF7F56C7C4}">
      <dgm:prSet/>
      <dgm:spPr/>
      <dgm:t>
        <a:bodyPr/>
        <a:lstStyle/>
        <a:p>
          <a:endParaRPr lang="en-US"/>
        </a:p>
      </dgm:t>
    </dgm:pt>
    <dgm:pt modelId="{AE991E93-FD5E-4995-80EA-83AA4B979F13}" type="sibTrans" cxnId="{EFC2667F-8CED-44EA-8877-96EF7F56C7C4}">
      <dgm:prSet/>
      <dgm:spPr/>
      <dgm:t>
        <a:bodyPr/>
        <a:lstStyle/>
        <a:p>
          <a:endParaRPr lang="en-US"/>
        </a:p>
      </dgm:t>
    </dgm:pt>
    <dgm:pt modelId="{99382C08-A72F-48D9-A7C5-370D9971167A}">
      <dgm:prSet phldrT="[Text]" custT="1"/>
      <dgm:spPr/>
      <dgm:t>
        <a:bodyPr/>
        <a:lstStyle/>
        <a:p>
          <a:r>
            <a:rPr lang="ro-RO" sz="2000" b="1" dirty="0">
              <a:latin typeface="Arial Narrow" panose="020B0606020202030204" pitchFamily="34" charset="0"/>
            </a:rPr>
            <a:t>Rapoarte catedre, comisii, departamente</a:t>
          </a:r>
          <a:endParaRPr lang="en-US" sz="2000" b="1" dirty="0">
            <a:latin typeface="Arial Narrow" panose="020B0606020202030204" pitchFamily="34" charset="0"/>
          </a:endParaRPr>
        </a:p>
      </dgm:t>
    </dgm:pt>
    <dgm:pt modelId="{E8019C26-BD61-43AE-8B1C-BDD068CA10DC}" type="parTrans" cxnId="{BE0CE0B0-65A6-48CF-A25C-D410D7CDD4B1}">
      <dgm:prSet/>
      <dgm:spPr/>
      <dgm:t>
        <a:bodyPr/>
        <a:lstStyle/>
        <a:p>
          <a:endParaRPr lang="en-US"/>
        </a:p>
      </dgm:t>
    </dgm:pt>
    <dgm:pt modelId="{D3DC7830-EF50-47D6-B87B-2542FD975089}" type="sibTrans" cxnId="{BE0CE0B0-65A6-48CF-A25C-D410D7CDD4B1}">
      <dgm:prSet/>
      <dgm:spPr/>
      <dgm:t>
        <a:bodyPr/>
        <a:lstStyle/>
        <a:p>
          <a:endParaRPr lang="en-US"/>
        </a:p>
      </dgm:t>
    </dgm:pt>
    <dgm:pt modelId="{801CD7FD-405C-48F1-8A06-0F9CFDA1A096}">
      <dgm:prSet phldrT="[Text]"/>
      <dgm:spPr/>
      <dgm:t>
        <a:bodyPr/>
        <a:lstStyle/>
        <a:p>
          <a:endParaRPr lang="en-US" sz="1600" b="1" dirty="0">
            <a:latin typeface="Arial Narrow" panose="020B0606020202030204" pitchFamily="34" charset="0"/>
          </a:endParaRPr>
        </a:p>
      </dgm:t>
    </dgm:pt>
    <dgm:pt modelId="{4DD2B518-2043-49FE-8CC2-351C73AA8BFB}" type="parTrans" cxnId="{1905756B-4DEA-4133-B7D3-FC2CCEA8FEE6}">
      <dgm:prSet/>
      <dgm:spPr/>
      <dgm:t>
        <a:bodyPr/>
        <a:lstStyle/>
        <a:p>
          <a:endParaRPr lang="en-US"/>
        </a:p>
      </dgm:t>
    </dgm:pt>
    <dgm:pt modelId="{11F55925-7F3D-48A9-BD07-E3AA60E09C5C}" type="sibTrans" cxnId="{1905756B-4DEA-4133-B7D3-FC2CCEA8FEE6}">
      <dgm:prSet/>
      <dgm:spPr/>
      <dgm:t>
        <a:bodyPr/>
        <a:lstStyle/>
        <a:p>
          <a:endParaRPr lang="en-US"/>
        </a:p>
      </dgm:t>
    </dgm:pt>
    <dgm:pt modelId="{A3B8FE4C-4A16-4691-9462-D36759C9E9A9}">
      <dgm:prSet phldrT="[Text]"/>
      <dgm:spPr/>
      <dgm:t>
        <a:bodyPr/>
        <a:lstStyle/>
        <a:p>
          <a:endParaRPr lang="en-US" sz="1600" b="1" dirty="0">
            <a:latin typeface="Arial Narrow" panose="020B0606020202030204" pitchFamily="34" charset="0"/>
          </a:endParaRPr>
        </a:p>
      </dgm:t>
    </dgm:pt>
    <dgm:pt modelId="{89D25C4C-156B-4122-824A-EFEB3B4B379C}" type="parTrans" cxnId="{B6BE50B8-45E7-47ED-B17B-62E64BDDB6EB}">
      <dgm:prSet/>
      <dgm:spPr/>
      <dgm:t>
        <a:bodyPr/>
        <a:lstStyle/>
        <a:p>
          <a:endParaRPr lang="en-US"/>
        </a:p>
      </dgm:t>
    </dgm:pt>
    <dgm:pt modelId="{FD873964-1193-4DAB-BA52-AEC04CBD435D}" type="sibTrans" cxnId="{B6BE50B8-45E7-47ED-B17B-62E64BDDB6EB}">
      <dgm:prSet/>
      <dgm:spPr/>
      <dgm:t>
        <a:bodyPr/>
        <a:lstStyle/>
        <a:p>
          <a:endParaRPr lang="en-US"/>
        </a:p>
      </dgm:t>
    </dgm:pt>
    <dgm:pt modelId="{6902BB16-2C35-468E-A970-85A8122222D1}">
      <dgm:prSet phldrT="[Text]" custT="1"/>
      <dgm:spPr/>
      <dgm:t>
        <a:bodyPr/>
        <a:lstStyle/>
        <a:p>
          <a:r>
            <a:rPr lang="ro-RO" sz="2000" b="1" dirty="0">
              <a:latin typeface="Arial Narrow" panose="020B0606020202030204" pitchFamily="34" charset="0"/>
            </a:rPr>
            <a:t>Raport de activ. </a:t>
          </a:r>
          <a:r>
            <a:rPr lang="ro-RO" sz="2000" b="1" dirty="0" smtClean="0">
              <a:latin typeface="Arial Narrow" panose="020B0606020202030204" pitchFamily="34" charset="0"/>
            </a:rPr>
            <a:t>manag</a:t>
          </a:r>
          <a:r>
            <a:rPr lang="ro-RO" sz="2000" b="1" dirty="0">
              <a:latin typeface="Arial Narrow" panose="020B0606020202030204" pitchFamily="34" charset="0"/>
            </a:rPr>
            <a:t>.</a:t>
          </a:r>
          <a:endParaRPr lang="en-US" sz="2000" b="1" dirty="0">
            <a:latin typeface="Arial Narrow" panose="020B0606020202030204" pitchFamily="34" charset="0"/>
          </a:endParaRPr>
        </a:p>
      </dgm:t>
    </dgm:pt>
    <dgm:pt modelId="{CE13A229-A155-423B-86FF-64DDEC92E92A}" type="parTrans" cxnId="{6A941A61-1153-4A0D-9656-02162124E9AB}">
      <dgm:prSet/>
      <dgm:spPr/>
      <dgm:t>
        <a:bodyPr/>
        <a:lstStyle/>
        <a:p>
          <a:endParaRPr lang="en-US"/>
        </a:p>
      </dgm:t>
    </dgm:pt>
    <dgm:pt modelId="{953ED10C-715D-41D1-9852-A04F454CA7B9}" type="sibTrans" cxnId="{6A941A61-1153-4A0D-9656-02162124E9AB}">
      <dgm:prSet/>
      <dgm:spPr/>
      <dgm:t>
        <a:bodyPr/>
        <a:lstStyle/>
        <a:p>
          <a:endParaRPr lang="en-US"/>
        </a:p>
      </dgm:t>
    </dgm:pt>
    <dgm:pt modelId="{86B088E1-C39B-4D5A-AC31-79ED1E2838BE}">
      <dgm:prSet phldrT="[Text]" custT="1"/>
      <dgm:spPr/>
      <dgm:t>
        <a:bodyPr/>
        <a:lstStyle/>
        <a:p>
          <a:r>
            <a:rPr lang="ro-RO" sz="2000" b="1" dirty="0">
              <a:latin typeface="Arial Narrow" panose="020B0606020202030204" pitchFamily="34" charset="0"/>
            </a:rPr>
            <a:t>RAEI</a:t>
          </a:r>
          <a:endParaRPr lang="en-US" sz="2000" b="1" dirty="0">
            <a:latin typeface="Arial Narrow" panose="020B0606020202030204" pitchFamily="34" charset="0"/>
          </a:endParaRPr>
        </a:p>
      </dgm:t>
    </dgm:pt>
    <dgm:pt modelId="{3A7C7CEF-CF60-46EA-A2C1-4ED544FBB3BD}" type="parTrans" cxnId="{6BE75E5A-E19C-4250-A11B-FFA560649B97}">
      <dgm:prSet/>
      <dgm:spPr/>
      <dgm:t>
        <a:bodyPr/>
        <a:lstStyle/>
        <a:p>
          <a:endParaRPr lang="en-US"/>
        </a:p>
      </dgm:t>
    </dgm:pt>
    <dgm:pt modelId="{9EBC47F1-CC7C-4CB4-938E-BA3D9B91E9E3}" type="sibTrans" cxnId="{6BE75E5A-E19C-4250-A11B-FFA560649B97}">
      <dgm:prSet/>
      <dgm:spPr/>
      <dgm:t>
        <a:bodyPr/>
        <a:lstStyle/>
        <a:p>
          <a:endParaRPr lang="en-US"/>
        </a:p>
      </dgm:t>
    </dgm:pt>
    <dgm:pt modelId="{FF2F9746-107B-49CF-85C5-CE93B40E21E6}">
      <dgm:prSet phldrT="[Text]" custT="1"/>
      <dgm:spPr/>
      <dgm:t>
        <a:bodyPr/>
        <a:lstStyle/>
        <a:p>
          <a:r>
            <a:rPr lang="ro-RO" sz="2000" b="1" dirty="0">
              <a:latin typeface="Arial Narrow" panose="020B0606020202030204" pitchFamily="34" charset="0"/>
            </a:rPr>
            <a:t>PESTE SWOT</a:t>
          </a:r>
          <a:endParaRPr lang="en-US" sz="2000" b="1" dirty="0">
            <a:latin typeface="Arial Narrow" panose="020B0606020202030204" pitchFamily="34" charset="0"/>
          </a:endParaRPr>
        </a:p>
      </dgm:t>
    </dgm:pt>
    <dgm:pt modelId="{A39FA3BE-934D-48D4-8986-204E62468AFD}" type="parTrans" cxnId="{85304BF6-C310-4D94-AF06-D6A28C2F6C26}">
      <dgm:prSet/>
      <dgm:spPr/>
      <dgm:t>
        <a:bodyPr/>
        <a:lstStyle/>
        <a:p>
          <a:endParaRPr lang="en-US"/>
        </a:p>
      </dgm:t>
    </dgm:pt>
    <dgm:pt modelId="{447B3556-7EAF-4F29-8226-FB596A45988A}" type="sibTrans" cxnId="{85304BF6-C310-4D94-AF06-D6A28C2F6C26}">
      <dgm:prSet/>
      <dgm:spPr/>
      <dgm:t>
        <a:bodyPr/>
        <a:lstStyle/>
        <a:p>
          <a:endParaRPr lang="en-US"/>
        </a:p>
      </dgm:t>
    </dgm:pt>
    <dgm:pt modelId="{8C8E305A-60E3-42F6-AD01-021E115B6CFE}" type="pres">
      <dgm:prSet presAssocID="{9E7CC9AD-E8D2-4645-BAAE-8567A0902640}" presName="Name0" presStyleCnt="0">
        <dgm:presLayoutVars>
          <dgm:dir/>
          <dgm:animLvl val="lvl"/>
          <dgm:resizeHandles/>
        </dgm:presLayoutVars>
      </dgm:prSet>
      <dgm:spPr/>
      <dgm:t>
        <a:bodyPr/>
        <a:lstStyle/>
        <a:p>
          <a:endParaRPr lang="en-US"/>
        </a:p>
      </dgm:t>
    </dgm:pt>
    <dgm:pt modelId="{8AB44AD0-6E5B-4DE4-858E-CB6F4F8CAACD}" type="pres">
      <dgm:prSet presAssocID="{1A6B2FEE-9780-414D-9142-1973D4A8AD10}" presName="linNode" presStyleCnt="0"/>
      <dgm:spPr/>
    </dgm:pt>
    <dgm:pt modelId="{8573CF0C-C003-49EE-8C2A-9A99263BE5A0}" type="pres">
      <dgm:prSet presAssocID="{1A6B2FEE-9780-414D-9142-1973D4A8AD10}" presName="parentShp" presStyleLbl="node1" presStyleIdx="0" presStyleCnt="2" custScaleX="64996" custScaleY="76340" custLinFactNeighborX="-22223" custLinFactNeighborY="-26">
        <dgm:presLayoutVars>
          <dgm:bulletEnabled val="1"/>
        </dgm:presLayoutVars>
      </dgm:prSet>
      <dgm:spPr/>
      <dgm:t>
        <a:bodyPr/>
        <a:lstStyle/>
        <a:p>
          <a:endParaRPr lang="en-US"/>
        </a:p>
      </dgm:t>
    </dgm:pt>
    <dgm:pt modelId="{3AE9BFA6-2829-4BD2-A736-233AF9A18372}" type="pres">
      <dgm:prSet presAssocID="{1A6B2FEE-9780-414D-9142-1973D4A8AD10}" presName="childShp" presStyleLbl="bgAccFollowNode1" presStyleIdx="0" presStyleCnt="2" custScaleX="97334" custLinFactNeighborX="-20092" custLinFactNeighborY="-3772">
        <dgm:presLayoutVars>
          <dgm:bulletEnabled val="1"/>
        </dgm:presLayoutVars>
      </dgm:prSet>
      <dgm:spPr/>
      <dgm:t>
        <a:bodyPr/>
        <a:lstStyle/>
        <a:p>
          <a:endParaRPr lang="en-US"/>
        </a:p>
      </dgm:t>
    </dgm:pt>
    <dgm:pt modelId="{9C940C88-9E84-456A-AEAB-88179BE3E3D7}" type="pres">
      <dgm:prSet presAssocID="{FA74DB70-EC12-4467-8D85-2D9A64BDEA9D}" presName="spacing" presStyleCnt="0"/>
      <dgm:spPr/>
    </dgm:pt>
    <dgm:pt modelId="{6C254A14-950B-4EF5-BF9E-61044913EA4D}" type="pres">
      <dgm:prSet presAssocID="{C46F729B-2B34-473D-83D6-C7747D3E7F8D}" presName="linNode" presStyleCnt="0"/>
      <dgm:spPr/>
    </dgm:pt>
    <dgm:pt modelId="{44304228-842D-4141-A1EC-7CAB00876A4C}" type="pres">
      <dgm:prSet presAssocID="{C46F729B-2B34-473D-83D6-C7747D3E7F8D}" presName="parentShp" presStyleLbl="node1" presStyleIdx="1" presStyleCnt="2" custScaleX="94989" custScaleY="91304" custLinFactNeighborX="-4260" custLinFactNeighborY="-23556">
        <dgm:presLayoutVars>
          <dgm:bulletEnabled val="1"/>
        </dgm:presLayoutVars>
      </dgm:prSet>
      <dgm:spPr/>
      <dgm:t>
        <a:bodyPr/>
        <a:lstStyle/>
        <a:p>
          <a:endParaRPr lang="en-US"/>
        </a:p>
      </dgm:t>
    </dgm:pt>
    <dgm:pt modelId="{8E61EBFF-85EE-4514-84D2-70C1DCAA8176}" type="pres">
      <dgm:prSet presAssocID="{C46F729B-2B34-473D-83D6-C7747D3E7F8D}" presName="childShp" presStyleLbl="bgAccFollowNode1" presStyleIdx="1" presStyleCnt="2" custScaleX="96845" custScaleY="121783" custLinFactNeighborX="-4504" custLinFactNeighborY="-24136">
        <dgm:presLayoutVars>
          <dgm:bulletEnabled val="1"/>
        </dgm:presLayoutVars>
      </dgm:prSet>
      <dgm:spPr/>
      <dgm:t>
        <a:bodyPr/>
        <a:lstStyle/>
        <a:p>
          <a:endParaRPr lang="en-US"/>
        </a:p>
      </dgm:t>
    </dgm:pt>
  </dgm:ptLst>
  <dgm:cxnLst>
    <dgm:cxn modelId="{6A941A61-1153-4A0D-9656-02162124E9AB}" srcId="{C46F729B-2B34-473D-83D6-C7747D3E7F8D}" destId="{6902BB16-2C35-468E-A970-85A8122222D1}" srcOrd="0" destOrd="0" parTransId="{CE13A229-A155-423B-86FF-64DDEC92E92A}" sibTransId="{953ED10C-715D-41D1-9852-A04F454CA7B9}"/>
    <dgm:cxn modelId="{FC6EDDD9-9047-46FA-BDA1-9222D687D2D5}" srcId="{9E7CC9AD-E8D2-4645-BAAE-8567A0902640}" destId="{1A6B2FEE-9780-414D-9142-1973D4A8AD10}" srcOrd="0" destOrd="0" parTransId="{B572370F-5CE0-4132-B3BC-63635EEAED4A}" sibTransId="{FA74DB70-EC12-4467-8D85-2D9A64BDEA9D}"/>
    <dgm:cxn modelId="{C7FA8861-B1D8-4A80-8238-9C908C3963FE}" type="presOf" srcId="{99382C08-A72F-48D9-A7C5-370D9971167A}" destId="{8E61EBFF-85EE-4514-84D2-70C1DCAA8176}" srcOrd="0" destOrd="1" presId="urn:microsoft.com/office/officeart/2005/8/layout/vList6"/>
    <dgm:cxn modelId="{2E6BB70D-A446-41B7-8475-5CAEDBA4829C}" srcId="{1A6B2FEE-9780-414D-9142-1973D4A8AD10}" destId="{73F31DA1-817E-4172-A220-0715DFF95251}" srcOrd="1" destOrd="0" parTransId="{C6B82D75-8ABC-4DC4-8308-7CD6630EF3B5}" sibTransId="{1336EFB0-B56A-4643-812C-26E57059C230}"/>
    <dgm:cxn modelId="{75F5FF2D-0202-4B4F-8BDF-BE5D15638267}" type="presOf" srcId="{C46F729B-2B34-473D-83D6-C7747D3E7F8D}" destId="{44304228-842D-4141-A1EC-7CAB00876A4C}" srcOrd="0" destOrd="0" presId="urn:microsoft.com/office/officeart/2005/8/layout/vList6"/>
    <dgm:cxn modelId="{77B09ADD-E037-4BC2-839E-278C51AA567D}" type="presOf" srcId="{86B088E1-C39B-4D5A-AC31-79ED1E2838BE}" destId="{8E61EBFF-85EE-4514-84D2-70C1DCAA8176}" srcOrd="0" destOrd="2" presId="urn:microsoft.com/office/officeart/2005/8/layout/vList6"/>
    <dgm:cxn modelId="{2AD341C2-B68E-4A9F-99A7-87E1A65920FA}" type="presOf" srcId="{6902BB16-2C35-468E-A970-85A8122222D1}" destId="{8E61EBFF-85EE-4514-84D2-70C1DCAA8176}" srcOrd="0" destOrd="0" presId="urn:microsoft.com/office/officeart/2005/8/layout/vList6"/>
    <dgm:cxn modelId="{6BE75E5A-E19C-4250-A11B-FFA560649B97}" srcId="{C46F729B-2B34-473D-83D6-C7747D3E7F8D}" destId="{86B088E1-C39B-4D5A-AC31-79ED1E2838BE}" srcOrd="2" destOrd="0" parTransId="{3A7C7CEF-CF60-46EA-A2C1-4ED544FBB3BD}" sibTransId="{9EBC47F1-CC7C-4CB4-938E-BA3D9B91E9E3}"/>
    <dgm:cxn modelId="{B6BE50B8-45E7-47ED-B17B-62E64BDDB6EB}" srcId="{1A6B2FEE-9780-414D-9142-1973D4A8AD10}" destId="{A3B8FE4C-4A16-4691-9462-D36759C9E9A9}" srcOrd="0" destOrd="0" parTransId="{89D25C4C-156B-4122-824A-EFEB3B4B379C}" sibTransId="{FD873964-1193-4DAB-BA52-AEC04CBD435D}"/>
    <dgm:cxn modelId="{BE0CE0B0-65A6-48CF-A25C-D410D7CDD4B1}" srcId="{C46F729B-2B34-473D-83D6-C7747D3E7F8D}" destId="{99382C08-A72F-48D9-A7C5-370D9971167A}" srcOrd="1" destOrd="0" parTransId="{E8019C26-BD61-43AE-8B1C-BDD068CA10DC}" sibTransId="{D3DC7830-EF50-47D6-B87B-2542FD975089}"/>
    <dgm:cxn modelId="{03341052-25D5-41DE-A353-A51E9BA4250B}" type="presOf" srcId="{FF2F9746-107B-49CF-85C5-CE93B40E21E6}" destId="{3AE9BFA6-2829-4BD2-A736-233AF9A18372}" srcOrd="0" destOrd="2" presId="urn:microsoft.com/office/officeart/2005/8/layout/vList6"/>
    <dgm:cxn modelId="{7A551913-351F-4D44-91A9-8C3835AD9FCB}" type="presOf" srcId="{A3B8FE4C-4A16-4691-9462-D36759C9E9A9}" destId="{3AE9BFA6-2829-4BD2-A736-233AF9A18372}" srcOrd="0" destOrd="0" presId="urn:microsoft.com/office/officeart/2005/8/layout/vList6"/>
    <dgm:cxn modelId="{5606A3F0-906D-4B33-A0F8-DB0D4073F45A}" type="presOf" srcId="{73F31DA1-817E-4172-A220-0715DFF95251}" destId="{3AE9BFA6-2829-4BD2-A736-233AF9A18372}" srcOrd="0" destOrd="1" presId="urn:microsoft.com/office/officeart/2005/8/layout/vList6"/>
    <dgm:cxn modelId="{5C86C61A-7451-4854-8AD3-77F7FE8F1542}" type="presOf" srcId="{801CD7FD-405C-48F1-8A06-0F9CFDA1A096}" destId="{3AE9BFA6-2829-4BD2-A736-233AF9A18372}" srcOrd="0" destOrd="3" presId="urn:microsoft.com/office/officeart/2005/8/layout/vList6"/>
    <dgm:cxn modelId="{EFC2667F-8CED-44EA-8877-96EF7F56C7C4}" srcId="{9E7CC9AD-E8D2-4645-BAAE-8567A0902640}" destId="{C46F729B-2B34-473D-83D6-C7747D3E7F8D}" srcOrd="1" destOrd="0" parTransId="{5A3AD6F7-8D08-433E-BCE6-5494B6E54E7E}" sibTransId="{AE991E93-FD5E-4995-80EA-83AA4B979F13}"/>
    <dgm:cxn modelId="{1FADE68A-831F-4D1A-8057-B79A7630AEB7}" type="presOf" srcId="{1A6B2FEE-9780-414D-9142-1973D4A8AD10}" destId="{8573CF0C-C003-49EE-8C2A-9A99263BE5A0}" srcOrd="0" destOrd="0" presId="urn:microsoft.com/office/officeart/2005/8/layout/vList6"/>
    <dgm:cxn modelId="{1905756B-4DEA-4133-B7D3-FC2CCEA8FEE6}" srcId="{1A6B2FEE-9780-414D-9142-1973D4A8AD10}" destId="{801CD7FD-405C-48F1-8A06-0F9CFDA1A096}" srcOrd="3" destOrd="0" parTransId="{4DD2B518-2043-49FE-8CC2-351C73AA8BFB}" sibTransId="{11F55925-7F3D-48A9-BD07-E3AA60E09C5C}"/>
    <dgm:cxn modelId="{41FB1AD0-0011-4207-B92D-B4439CE14E19}" type="presOf" srcId="{9E7CC9AD-E8D2-4645-BAAE-8567A0902640}" destId="{8C8E305A-60E3-42F6-AD01-021E115B6CFE}" srcOrd="0" destOrd="0" presId="urn:microsoft.com/office/officeart/2005/8/layout/vList6"/>
    <dgm:cxn modelId="{85304BF6-C310-4D94-AF06-D6A28C2F6C26}" srcId="{1A6B2FEE-9780-414D-9142-1973D4A8AD10}" destId="{FF2F9746-107B-49CF-85C5-CE93B40E21E6}" srcOrd="2" destOrd="0" parTransId="{A39FA3BE-934D-48D4-8986-204E62468AFD}" sibTransId="{447B3556-7EAF-4F29-8226-FB596A45988A}"/>
    <dgm:cxn modelId="{B17B1F4C-F200-4BC6-8D3D-0E3DA89FB44A}" type="presParOf" srcId="{8C8E305A-60E3-42F6-AD01-021E115B6CFE}" destId="{8AB44AD0-6E5B-4DE4-858E-CB6F4F8CAACD}" srcOrd="0" destOrd="0" presId="urn:microsoft.com/office/officeart/2005/8/layout/vList6"/>
    <dgm:cxn modelId="{11A98BEB-3FE0-48C1-9DEE-AED62D8EE7B7}" type="presParOf" srcId="{8AB44AD0-6E5B-4DE4-858E-CB6F4F8CAACD}" destId="{8573CF0C-C003-49EE-8C2A-9A99263BE5A0}" srcOrd="0" destOrd="0" presId="urn:microsoft.com/office/officeart/2005/8/layout/vList6"/>
    <dgm:cxn modelId="{83211387-FDCA-4B62-A311-0C7ED77B287F}" type="presParOf" srcId="{8AB44AD0-6E5B-4DE4-858E-CB6F4F8CAACD}" destId="{3AE9BFA6-2829-4BD2-A736-233AF9A18372}" srcOrd="1" destOrd="0" presId="urn:microsoft.com/office/officeart/2005/8/layout/vList6"/>
    <dgm:cxn modelId="{E289C30F-42B1-453B-923D-A1BDADE42D02}" type="presParOf" srcId="{8C8E305A-60E3-42F6-AD01-021E115B6CFE}" destId="{9C940C88-9E84-456A-AEAB-88179BE3E3D7}" srcOrd="1" destOrd="0" presId="urn:microsoft.com/office/officeart/2005/8/layout/vList6"/>
    <dgm:cxn modelId="{61677D10-28DA-41AF-8035-BFF0D30DDCDA}" type="presParOf" srcId="{8C8E305A-60E3-42F6-AD01-021E115B6CFE}" destId="{6C254A14-950B-4EF5-BF9E-61044913EA4D}" srcOrd="2" destOrd="0" presId="urn:microsoft.com/office/officeart/2005/8/layout/vList6"/>
    <dgm:cxn modelId="{A1FB1802-A895-48DA-8670-2D23EDEE6FF8}" type="presParOf" srcId="{6C254A14-950B-4EF5-BF9E-61044913EA4D}" destId="{44304228-842D-4141-A1EC-7CAB00876A4C}" srcOrd="0" destOrd="0" presId="urn:microsoft.com/office/officeart/2005/8/layout/vList6"/>
    <dgm:cxn modelId="{307081EF-44D9-422E-B403-C297CBF22E76}" type="presParOf" srcId="{6C254A14-950B-4EF5-BF9E-61044913EA4D}" destId="{8E61EBFF-85EE-4514-84D2-70C1DCAA817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46187" custScaleY="92259" custLinFactNeighborX="-2393" custLinFactNeighborY="-23144"/>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72736" custLinFactNeighborY="-222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46873" custLinFactNeighborY="-21492">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49056" custScaleY="92259" custLinFactNeighborX="-2393" custLinFactNeighborY="-23144"/>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72736" custLinFactNeighborY="-222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61233" custLinFactNeighborY="-20915">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7818FF-A423-4C6E-9BD0-A077BB96649E}"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3859887-ECEE-4393-B131-F92008A22BCD}">
      <dgm:prSet phldrT="[Text]" custT="1"/>
      <dgm:spPr>
        <a:solidFill>
          <a:srgbClr val="7030A0"/>
        </a:solidFill>
      </dgm:spPr>
      <dgm:t>
        <a:bodyPr/>
        <a:lstStyle/>
        <a:p>
          <a:r>
            <a:rPr lang="ro-RO" sz="2400" b="1" dirty="0">
              <a:solidFill>
                <a:schemeClr val="tx2"/>
              </a:solidFill>
              <a:latin typeface="Arial Narrow" panose="020B0606020202030204" pitchFamily="34" charset="0"/>
            </a:rPr>
            <a:t>PUNCTE TARI</a:t>
          </a:r>
          <a:endParaRPr lang="en-US" sz="2400" b="1" dirty="0">
            <a:solidFill>
              <a:schemeClr val="tx2"/>
            </a:solidFill>
            <a:latin typeface="Arial Narrow" panose="020B0606020202030204" pitchFamily="34" charset="0"/>
          </a:endParaRPr>
        </a:p>
      </dgm:t>
    </dgm:pt>
    <dgm:pt modelId="{4602F990-61BC-4F5C-9FB8-4339D02060A6}" type="parTrans" cxnId="{3CA551FF-0197-45DC-9538-33F1A15DA45A}">
      <dgm:prSet/>
      <dgm:spPr/>
      <dgm:t>
        <a:bodyPr/>
        <a:lstStyle/>
        <a:p>
          <a:endParaRPr lang="en-US"/>
        </a:p>
      </dgm:t>
    </dgm:pt>
    <dgm:pt modelId="{B8B8E284-FD2E-4AAE-B35F-33708E7F4C2B}" type="sibTrans" cxnId="{3CA551FF-0197-45DC-9538-33F1A15DA45A}">
      <dgm:prSet/>
      <dgm:spPr/>
      <dgm:t>
        <a:bodyPr/>
        <a:lstStyle/>
        <a:p>
          <a:endParaRPr lang="en-US"/>
        </a:p>
      </dgm:t>
    </dgm:pt>
    <dgm:pt modelId="{21CCFE7E-054A-4D3E-A765-26D409F7A5E9}">
      <dgm:prSet phldrT="[Text]"/>
      <dgm:spPr/>
      <dgm:t>
        <a:bodyPr/>
        <a:lstStyle/>
        <a:p>
          <a:endParaRPr lang="en-US" dirty="0">
            <a:solidFill>
              <a:schemeClr val="bg1"/>
            </a:solidFill>
            <a:latin typeface="Arial Narrow" panose="020B0606020202030204" pitchFamily="34" charset="0"/>
          </a:endParaRPr>
        </a:p>
      </dgm:t>
    </dgm:pt>
    <dgm:pt modelId="{F5A7A5D7-069F-4DD6-8B4A-6D92DB0E8FE5}" type="parTrans" cxnId="{FC231C4B-B4B9-450E-A7D9-26FAFBEE2C99}">
      <dgm:prSet/>
      <dgm:spPr/>
      <dgm:t>
        <a:bodyPr/>
        <a:lstStyle/>
        <a:p>
          <a:endParaRPr lang="en-US"/>
        </a:p>
      </dgm:t>
    </dgm:pt>
    <dgm:pt modelId="{61AFE17E-3E5E-4DC2-8BA9-B892DC17C266}" type="sibTrans" cxnId="{FC231C4B-B4B9-450E-A7D9-26FAFBEE2C99}">
      <dgm:prSet/>
      <dgm:spPr/>
      <dgm:t>
        <a:bodyPr/>
        <a:lstStyle/>
        <a:p>
          <a:endParaRPr lang="en-US"/>
        </a:p>
      </dgm:t>
    </dgm:pt>
    <dgm:pt modelId="{3A0D6998-20FF-4232-B082-2471D126472D}">
      <dgm:prSet phldrT="[Text]" custT="1"/>
      <dgm:spPr>
        <a:solidFill>
          <a:schemeClr val="bg1">
            <a:lumMod val="75000"/>
          </a:schemeClr>
        </a:solidFill>
      </dgm:spPr>
      <dgm:t>
        <a:bodyPr/>
        <a:lstStyle/>
        <a:p>
          <a:r>
            <a:rPr lang="ro-RO" sz="2400" b="1" dirty="0">
              <a:solidFill>
                <a:schemeClr val="tx2"/>
              </a:solidFill>
              <a:latin typeface="Arial Narrow" panose="020B0606020202030204" pitchFamily="34" charset="0"/>
            </a:rPr>
            <a:t>PUNCTE SLABE</a:t>
          </a:r>
          <a:endParaRPr lang="en-US" sz="2400" b="1" dirty="0">
            <a:solidFill>
              <a:schemeClr val="tx2"/>
            </a:solidFill>
            <a:latin typeface="Arial Narrow" panose="020B0606020202030204" pitchFamily="34" charset="0"/>
          </a:endParaRPr>
        </a:p>
      </dgm:t>
    </dgm:pt>
    <dgm:pt modelId="{B776C449-B018-4AEF-B60A-2488AF08A586}" type="parTrans" cxnId="{9E7188BE-9F3C-4434-B888-5FFA459C1AF4}">
      <dgm:prSet/>
      <dgm:spPr/>
      <dgm:t>
        <a:bodyPr/>
        <a:lstStyle/>
        <a:p>
          <a:endParaRPr lang="en-US"/>
        </a:p>
      </dgm:t>
    </dgm:pt>
    <dgm:pt modelId="{91D840B1-44CC-498D-8D96-69E049022A2E}" type="sibTrans" cxnId="{9E7188BE-9F3C-4434-B888-5FFA459C1AF4}">
      <dgm:prSet/>
      <dgm:spPr/>
      <dgm:t>
        <a:bodyPr/>
        <a:lstStyle/>
        <a:p>
          <a:endParaRPr lang="en-US"/>
        </a:p>
      </dgm:t>
    </dgm:pt>
    <dgm:pt modelId="{AC4B952E-59BC-440C-81A8-FC418634619D}" type="pres">
      <dgm:prSet presAssocID="{917818FF-A423-4C6E-9BD0-A077BB96649E}" presName="Name0" presStyleCnt="0">
        <dgm:presLayoutVars>
          <dgm:chMax val="2"/>
          <dgm:dir/>
          <dgm:animOne val="branch"/>
          <dgm:animLvl val="lvl"/>
          <dgm:resizeHandles val="exact"/>
        </dgm:presLayoutVars>
      </dgm:prSet>
      <dgm:spPr/>
      <dgm:t>
        <a:bodyPr/>
        <a:lstStyle/>
        <a:p>
          <a:endParaRPr lang="en-US"/>
        </a:p>
      </dgm:t>
    </dgm:pt>
    <dgm:pt modelId="{36367CD2-D9E3-4DE0-A405-C076876B0B07}" type="pres">
      <dgm:prSet presAssocID="{917818FF-A423-4C6E-9BD0-A077BB96649E}" presName="Background" presStyleLbl="node1" presStyleIdx="0" presStyleCnt="1" custScaleX="155773" custScaleY="92259" custLinFactNeighborX="-6707" custLinFactNeighborY="-23802"/>
      <dgm:spPr>
        <a:solidFill>
          <a:schemeClr val="accent3">
            <a:lumMod val="75000"/>
          </a:schemeClr>
        </a:solidFill>
      </dgm:spPr>
    </dgm:pt>
    <dgm:pt modelId="{78F5EF52-5192-46C1-8D09-BD286B0FA469}" type="pres">
      <dgm:prSet presAssocID="{917818FF-A423-4C6E-9BD0-A077BB96649E}" presName="Divider" presStyleLbl="callout" presStyleIdx="0" presStyleCnt="1"/>
      <dgm:spPr/>
    </dgm:pt>
    <dgm:pt modelId="{FC7BD80D-C8EE-40C5-AC94-AE95490D6BCE}" type="pres">
      <dgm:prSet presAssocID="{917818FF-A423-4C6E-9BD0-A077BB96649E}" presName="ChildText1" presStyleLbl="revTx" presStyleIdx="0" presStyleCnt="0" custAng="0" custScaleX="112074" custScaleY="149159">
        <dgm:presLayoutVars>
          <dgm:chMax val="0"/>
          <dgm:chPref val="0"/>
          <dgm:bulletEnabled val="1"/>
        </dgm:presLayoutVars>
      </dgm:prSet>
      <dgm:spPr/>
      <dgm:t>
        <a:bodyPr/>
        <a:lstStyle/>
        <a:p>
          <a:endParaRPr lang="en-US"/>
        </a:p>
      </dgm:t>
    </dgm:pt>
    <dgm:pt modelId="{B1586702-29E0-4FD4-B25B-C68259ECB598}" type="pres">
      <dgm:prSet presAssocID="{917818FF-A423-4C6E-9BD0-A077BB96649E}" presName="ChildText2" presStyleLbl="revTx" presStyleIdx="0" presStyleCnt="0" custScaleX="105423" custScaleY="94537">
        <dgm:presLayoutVars>
          <dgm:chMax val="0"/>
          <dgm:chPref val="0"/>
          <dgm:bulletEnabled val="1"/>
        </dgm:presLayoutVars>
      </dgm:prSet>
      <dgm:spPr/>
    </dgm:pt>
    <dgm:pt modelId="{461D1F40-8BC8-4DCD-8CA6-DFF705B4839F}" type="pres">
      <dgm:prSet presAssocID="{917818FF-A423-4C6E-9BD0-A077BB96649E}" presName="ParentText1" presStyleLbl="revTx" presStyleIdx="0" presStyleCnt="0">
        <dgm:presLayoutVars>
          <dgm:chMax val="1"/>
          <dgm:chPref val="1"/>
        </dgm:presLayoutVars>
      </dgm:prSet>
      <dgm:spPr/>
      <dgm:t>
        <a:bodyPr/>
        <a:lstStyle/>
        <a:p>
          <a:endParaRPr lang="en-US"/>
        </a:p>
      </dgm:t>
    </dgm:pt>
    <dgm:pt modelId="{1FE06930-39B7-45E6-85DF-A710EEF3FB51}" type="pres">
      <dgm:prSet presAssocID="{917818FF-A423-4C6E-9BD0-A077BB96649E}" presName="ParentShape1" presStyleLbl="alignImgPlace1" presStyleIdx="0" presStyleCnt="2" custScaleX="59701" custScaleY="69271" custLinFactNeighborX="-87503" custLinFactNeighborY="-16105">
        <dgm:presLayoutVars/>
      </dgm:prSet>
      <dgm:spPr/>
      <dgm:t>
        <a:bodyPr/>
        <a:lstStyle/>
        <a:p>
          <a:endParaRPr lang="en-US"/>
        </a:p>
      </dgm:t>
    </dgm:pt>
    <dgm:pt modelId="{63314FE4-578D-44CC-9051-22272DFA8D13}" type="pres">
      <dgm:prSet presAssocID="{917818FF-A423-4C6E-9BD0-A077BB96649E}" presName="ParentText2" presStyleLbl="revTx" presStyleIdx="0" presStyleCnt="0">
        <dgm:presLayoutVars>
          <dgm:chMax val="1"/>
          <dgm:chPref val="1"/>
        </dgm:presLayoutVars>
      </dgm:prSet>
      <dgm:spPr/>
      <dgm:t>
        <a:bodyPr/>
        <a:lstStyle/>
        <a:p>
          <a:endParaRPr lang="en-US"/>
        </a:p>
      </dgm:t>
    </dgm:pt>
    <dgm:pt modelId="{DB483A34-148D-4109-8EAF-29DC1FC037E9}" type="pres">
      <dgm:prSet presAssocID="{917818FF-A423-4C6E-9BD0-A077BB96649E}" presName="ParentShape2" presStyleLbl="alignImgPlace1" presStyleIdx="1" presStyleCnt="2" custScaleX="66161" custScaleY="73857" custLinFactNeighborX="91937" custLinFactNeighborY="-25339">
        <dgm:presLayoutVars/>
      </dgm:prSet>
      <dgm:spPr/>
      <dgm:t>
        <a:bodyPr/>
        <a:lstStyle/>
        <a:p>
          <a:endParaRPr lang="en-US"/>
        </a:p>
      </dgm:t>
    </dgm:pt>
  </dgm:ptLst>
  <dgm:cxnLst>
    <dgm:cxn modelId="{F95A4ADA-0303-4C5B-BF6F-C6DA65DD78A6}" type="presOf" srcId="{917818FF-A423-4C6E-9BD0-A077BB96649E}" destId="{AC4B952E-59BC-440C-81A8-FC418634619D}" srcOrd="0" destOrd="0" presId="urn:microsoft.com/office/officeart/2009/3/layout/OpposingIdeas"/>
    <dgm:cxn modelId="{C7D7071E-26A6-4668-BE88-B6D25314CB4C}" type="presOf" srcId="{03859887-ECEE-4393-B131-F92008A22BCD}" destId="{461D1F40-8BC8-4DCD-8CA6-DFF705B4839F}" srcOrd="0" destOrd="0" presId="urn:microsoft.com/office/officeart/2009/3/layout/OpposingIdeas"/>
    <dgm:cxn modelId="{3CA551FF-0197-45DC-9538-33F1A15DA45A}" srcId="{917818FF-A423-4C6E-9BD0-A077BB96649E}" destId="{03859887-ECEE-4393-B131-F92008A22BCD}" srcOrd="0" destOrd="0" parTransId="{4602F990-61BC-4F5C-9FB8-4339D02060A6}" sibTransId="{B8B8E284-FD2E-4AAE-B35F-33708E7F4C2B}"/>
    <dgm:cxn modelId="{9E7188BE-9F3C-4434-B888-5FFA459C1AF4}" srcId="{917818FF-A423-4C6E-9BD0-A077BB96649E}" destId="{3A0D6998-20FF-4232-B082-2471D126472D}" srcOrd="1" destOrd="0" parTransId="{B776C449-B018-4AEF-B60A-2488AF08A586}" sibTransId="{91D840B1-44CC-498D-8D96-69E049022A2E}"/>
    <dgm:cxn modelId="{29607670-BA23-4996-A215-C7BD5A09F467}" type="presOf" srcId="{03859887-ECEE-4393-B131-F92008A22BCD}" destId="{1FE06930-39B7-45E6-85DF-A710EEF3FB51}" srcOrd="1" destOrd="0" presId="urn:microsoft.com/office/officeart/2009/3/layout/OpposingIdeas"/>
    <dgm:cxn modelId="{2D7A5FA8-C397-4E91-9B7D-1E31468EB8BE}" type="presOf" srcId="{3A0D6998-20FF-4232-B082-2471D126472D}" destId="{DB483A34-148D-4109-8EAF-29DC1FC037E9}" srcOrd="1" destOrd="0" presId="urn:microsoft.com/office/officeart/2009/3/layout/OpposingIdeas"/>
    <dgm:cxn modelId="{C2CA2C62-124B-4CD6-BB44-3ED07F20112C}" type="presOf" srcId="{3A0D6998-20FF-4232-B082-2471D126472D}" destId="{63314FE4-578D-44CC-9051-22272DFA8D13}" srcOrd="0" destOrd="0" presId="urn:microsoft.com/office/officeart/2009/3/layout/OpposingIdeas"/>
    <dgm:cxn modelId="{FC231C4B-B4B9-450E-A7D9-26FAFBEE2C99}" srcId="{03859887-ECEE-4393-B131-F92008A22BCD}" destId="{21CCFE7E-054A-4D3E-A765-26D409F7A5E9}" srcOrd="0" destOrd="0" parTransId="{F5A7A5D7-069F-4DD6-8B4A-6D92DB0E8FE5}" sibTransId="{61AFE17E-3E5E-4DC2-8BA9-B892DC17C266}"/>
    <dgm:cxn modelId="{FD62A02A-9B55-4DBF-9D6C-3FD051DBBD04}" type="presOf" srcId="{21CCFE7E-054A-4D3E-A765-26D409F7A5E9}" destId="{FC7BD80D-C8EE-40C5-AC94-AE95490D6BCE}" srcOrd="0" destOrd="0" presId="urn:microsoft.com/office/officeart/2009/3/layout/OpposingIdeas"/>
    <dgm:cxn modelId="{F67CAF43-C10B-41B4-9CCA-20AF05691C81}" type="presParOf" srcId="{AC4B952E-59BC-440C-81A8-FC418634619D}" destId="{36367CD2-D9E3-4DE0-A405-C076876B0B07}" srcOrd="0" destOrd="0" presId="urn:microsoft.com/office/officeart/2009/3/layout/OpposingIdeas"/>
    <dgm:cxn modelId="{F5578104-D8CC-4D63-8F94-B98D747954C3}" type="presParOf" srcId="{AC4B952E-59BC-440C-81A8-FC418634619D}" destId="{78F5EF52-5192-46C1-8D09-BD286B0FA469}" srcOrd="1" destOrd="0" presId="urn:microsoft.com/office/officeart/2009/3/layout/OpposingIdeas"/>
    <dgm:cxn modelId="{D70AF8DC-1027-44CA-BC40-EC99AEB2BFBE}" type="presParOf" srcId="{AC4B952E-59BC-440C-81A8-FC418634619D}" destId="{FC7BD80D-C8EE-40C5-AC94-AE95490D6BCE}" srcOrd="2" destOrd="0" presId="urn:microsoft.com/office/officeart/2009/3/layout/OpposingIdeas"/>
    <dgm:cxn modelId="{D67808B1-1B71-492C-AD10-93FF174A1892}" type="presParOf" srcId="{AC4B952E-59BC-440C-81A8-FC418634619D}" destId="{B1586702-29E0-4FD4-B25B-C68259ECB598}" srcOrd="3" destOrd="0" presId="urn:microsoft.com/office/officeart/2009/3/layout/OpposingIdeas"/>
    <dgm:cxn modelId="{F0FE7E91-E782-40DB-ACAB-8765B2C3672C}" type="presParOf" srcId="{AC4B952E-59BC-440C-81A8-FC418634619D}" destId="{461D1F40-8BC8-4DCD-8CA6-DFF705B4839F}" srcOrd="4" destOrd="0" presId="urn:microsoft.com/office/officeart/2009/3/layout/OpposingIdeas"/>
    <dgm:cxn modelId="{22D0D110-3A8E-4EC9-BC94-D20E4B9AA25D}" type="presParOf" srcId="{AC4B952E-59BC-440C-81A8-FC418634619D}" destId="{1FE06930-39B7-45E6-85DF-A710EEF3FB51}" srcOrd="5" destOrd="0" presId="urn:microsoft.com/office/officeart/2009/3/layout/OpposingIdeas"/>
    <dgm:cxn modelId="{2A9273DA-3748-4DE1-9C35-B981D0E8AEF1}" type="presParOf" srcId="{AC4B952E-59BC-440C-81A8-FC418634619D}" destId="{63314FE4-578D-44CC-9051-22272DFA8D13}" srcOrd="6" destOrd="0" presId="urn:microsoft.com/office/officeart/2009/3/layout/OpposingIdeas"/>
    <dgm:cxn modelId="{3C638843-075F-4289-88DA-637C5DC14555}" type="presParOf" srcId="{AC4B952E-59BC-440C-81A8-FC418634619D}" destId="{DB483A34-148D-4109-8EAF-29DC1FC037E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C6E3D-6003-40DB-B194-7C708F2480AA}">
      <dsp:nvSpPr>
        <dsp:cNvPr id="0" name=""/>
        <dsp:cNvSpPr/>
      </dsp:nvSpPr>
      <dsp:spPr>
        <a:xfrm rot="10800000">
          <a:off x="0" y="0"/>
          <a:ext cx="7519326" cy="1560173"/>
        </a:xfrm>
        <a:prstGeom prst="trapezoid">
          <a:avLst>
            <a:gd name="adj" fmla="val 80326"/>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ro-RO" sz="4600" b="1" kern="1200" dirty="0">
              <a:solidFill>
                <a:schemeClr val="bg1"/>
              </a:solidFill>
              <a:latin typeface="Arial Narrow" panose="020B0606020202030204" pitchFamily="34" charset="0"/>
            </a:rPr>
            <a:t>2023</a:t>
          </a:r>
        </a:p>
        <a:p>
          <a:pPr lvl="0" algn="ctr" defTabSz="2044700">
            <a:lnSpc>
              <a:spcPct val="90000"/>
            </a:lnSpc>
            <a:spcBef>
              <a:spcPct val="0"/>
            </a:spcBef>
            <a:spcAft>
              <a:spcPct val="35000"/>
            </a:spcAft>
          </a:pPr>
          <a:r>
            <a:rPr lang="ro-RO" sz="4600" b="0" kern="1200" dirty="0" smtClean="0">
              <a:solidFill>
                <a:schemeClr val="bg1"/>
              </a:solidFill>
              <a:latin typeface="Arial Narrow" panose="020B0606020202030204" pitchFamily="34" charset="0"/>
            </a:rPr>
            <a:t>93,41%</a:t>
          </a:r>
          <a:endParaRPr lang="en-US" sz="4600" b="0" kern="1200" dirty="0">
            <a:solidFill>
              <a:schemeClr val="bg1"/>
            </a:solidFill>
            <a:latin typeface="Arial Narrow" panose="020B0606020202030204" pitchFamily="34" charset="0"/>
          </a:endParaRPr>
        </a:p>
      </dsp:txBody>
      <dsp:txXfrm rot="-10800000">
        <a:off x="1315882" y="0"/>
        <a:ext cx="4887561" cy="1560173"/>
      </dsp:txXfrm>
    </dsp:sp>
    <dsp:sp modelId="{3C75C58E-1400-4652-A689-661C45809FB1}">
      <dsp:nvSpPr>
        <dsp:cNvPr id="0" name=""/>
        <dsp:cNvSpPr/>
      </dsp:nvSpPr>
      <dsp:spPr>
        <a:xfrm rot="10800000">
          <a:off x="1253220" y="1560173"/>
          <a:ext cx="5012884" cy="1560173"/>
        </a:xfrm>
        <a:prstGeom prst="trapezoid">
          <a:avLst>
            <a:gd name="adj" fmla="val 80326"/>
          </a:avLst>
        </a:prstGeom>
        <a:solidFill>
          <a:schemeClr val="accent5">
            <a:hueOff val="-6981104"/>
            <a:satOff val="-8288"/>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ro-RO" sz="4400" b="1" kern="1200" dirty="0">
              <a:solidFill>
                <a:schemeClr val="bg1"/>
              </a:solidFill>
              <a:latin typeface="Arial Narrow" panose="020B0606020202030204" pitchFamily="34" charset="0"/>
            </a:rPr>
            <a:t>2022</a:t>
          </a:r>
        </a:p>
        <a:p>
          <a:pPr lvl="0" algn="ctr" defTabSz="1955800">
            <a:lnSpc>
              <a:spcPct val="90000"/>
            </a:lnSpc>
            <a:spcBef>
              <a:spcPct val="0"/>
            </a:spcBef>
            <a:spcAft>
              <a:spcPct val="35000"/>
            </a:spcAft>
          </a:pPr>
          <a:r>
            <a:rPr lang="ro-RO" sz="2800" b="0" kern="1200" dirty="0">
              <a:solidFill>
                <a:schemeClr val="bg1"/>
              </a:solidFill>
              <a:latin typeface="Arial Narrow" panose="020B0606020202030204" pitchFamily="34" charset="0"/>
            </a:rPr>
            <a:t>94,6%</a:t>
          </a:r>
          <a:endParaRPr lang="en-US" sz="2800" b="0" kern="1200" dirty="0">
            <a:solidFill>
              <a:schemeClr val="bg1"/>
            </a:solidFill>
            <a:latin typeface="Arial Narrow" panose="020B0606020202030204" pitchFamily="34" charset="0"/>
          </a:endParaRPr>
        </a:p>
      </dsp:txBody>
      <dsp:txXfrm rot="-10800000">
        <a:off x="2130475" y="1560173"/>
        <a:ext cx="3258374" cy="1560173"/>
      </dsp:txXfrm>
    </dsp:sp>
    <dsp:sp modelId="{6BC7B92D-14D3-4988-8ED7-D02408B951F0}">
      <dsp:nvSpPr>
        <dsp:cNvPr id="0" name=""/>
        <dsp:cNvSpPr/>
      </dsp:nvSpPr>
      <dsp:spPr>
        <a:xfrm rot="10800000">
          <a:off x="2506441" y="3120346"/>
          <a:ext cx="2506442" cy="1560173"/>
        </a:xfrm>
        <a:prstGeom prst="trapezoid">
          <a:avLst>
            <a:gd name="adj" fmla="val 80326"/>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ro-RO" sz="3200" b="1" kern="1200" dirty="0">
              <a:solidFill>
                <a:schemeClr val="tx2"/>
              </a:solidFill>
              <a:latin typeface="Arial Narrow" panose="020B0606020202030204" pitchFamily="34" charset="0"/>
            </a:rPr>
            <a:t>2021</a:t>
          </a:r>
        </a:p>
        <a:p>
          <a:pPr lvl="0" algn="ctr" defTabSz="1422400">
            <a:lnSpc>
              <a:spcPct val="90000"/>
            </a:lnSpc>
            <a:spcBef>
              <a:spcPct val="0"/>
            </a:spcBef>
            <a:spcAft>
              <a:spcPct val="35000"/>
            </a:spcAft>
          </a:pPr>
          <a:r>
            <a:rPr lang="ro-RO" sz="2800" kern="1200" dirty="0">
              <a:solidFill>
                <a:schemeClr val="tx2"/>
              </a:solidFill>
              <a:latin typeface="Arial Narrow" panose="020B0606020202030204" pitchFamily="34" charset="0"/>
            </a:rPr>
            <a:t>94%</a:t>
          </a:r>
          <a:endParaRPr lang="en-US" sz="2800" kern="1200" dirty="0">
            <a:solidFill>
              <a:schemeClr val="tx2"/>
            </a:solidFill>
            <a:latin typeface="Arial Narrow" panose="020B0606020202030204" pitchFamily="34" charset="0"/>
          </a:endParaRPr>
        </a:p>
      </dsp:txBody>
      <dsp:txXfrm rot="-10800000">
        <a:off x="2506441" y="3120346"/>
        <a:ext cx="2506442" cy="15601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4" y="275789"/>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4" y="275789"/>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ro-RO" sz="3200" kern="1200" dirty="0" smtClean="0">
              <a:solidFill>
                <a:schemeClr val="bg1"/>
              </a:solidFill>
              <a:latin typeface="Arial Narrow" panose="020B0606020202030204" pitchFamily="34" charset="0"/>
            </a:rPr>
            <a:t>-</a:t>
          </a:r>
          <a:r>
            <a:rPr lang="it-IT" sz="3200" kern="1200" dirty="0" smtClean="0">
              <a:solidFill>
                <a:schemeClr val="bg1"/>
              </a:solidFill>
              <a:latin typeface="Arial Narrow" panose="020B0606020202030204" pitchFamily="34" charset="0"/>
            </a:rPr>
            <a:t>Realizarea unui număr mare de activităti diverse</a:t>
          </a:r>
          <a:endParaRPr lang="en-US" sz="3200" kern="1200" dirty="0">
            <a:solidFill>
              <a:schemeClr val="bg1"/>
            </a:solidFill>
            <a:latin typeface="Arial Narrow" panose="020B0606020202030204" pitchFamily="34" charset="0"/>
          </a:endParaRPr>
        </a:p>
        <a:p>
          <a:pPr lvl="0" algn="l" defTabSz="1422400">
            <a:lnSpc>
              <a:spcPct val="90000"/>
            </a:lnSpc>
            <a:spcBef>
              <a:spcPct val="0"/>
            </a:spcBef>
            <a:spcAft>
              <a:spcPct val="35000"/>
            </a:spcAft>
          </a:pPr>
          <a:r>
            <a:rPr lang="ro-RO" sz="3200" kern="1200" dirty="0" smtClean="0">
              <a:solidFill>
                <a:schemeClr val="bg1"/>
              </a:solidFill>
              <a:latin typeface="Arial Narrow" panose="020B0606020202030204" pitchFamily="34" charset="0"/>
            </a:rPr>
            <a:t>-</a:t>
          </a:r>
          <a:r>
            <a:rPr lang="it-IT" sz="3200" kern="1200" dirty="0" smtClean="0">
              <a:solidFill>
                <a:schemeClr val="bg1"/>
              </a:solidFill>
              <a:latin typeface="Arial Narrow" panose="020B0606020202030204" pitchFamily="34" charset="0"/>
            </a:rPr>
            <a:t>Baza </a:t>
          </a:r>
          <a:r>
            <a:rPr lang="it-IT" sz="3200" kern="1200" dirty="0">
              <a:solidFill>
                <a:schemeClr val="bg1"/>
              </a:solidFill>
              <a:latin typeface="Arial Narrow" panose="020B0606020202030204" pitchFamily="34" charset="0"/>
            </a:rPr>
            <a:t>materiala dotata cu materiale </a:t>
          </a:r>
          <a:r>
            <a:rPr lang="it-IT" sz="3200" kern="1200" dirty="0" smtClean="0">
              <a:solidFill>
                <a:schemeClr val="bg1"/>
              </a:solidFill>
              <a:latin typeface="Arial Narrow" panose="020B0606020202030204" pitchFamily="34" charset="0"/>
            </a:rPr>
            <a:t>necesare</a:t>
          </a:r>
          <a:endParaRPr lang="en-US" sz="3200" kern="1200" dirty="0">
            <a:solidFill>
              <a:schemeClr val="bg1"/>
            </a:solidFill>
            <a:latin typeface="Arial Narrow" panose="020B0606020202030204" pitchFamily="34" charset="0"/>
          </a:endParaRPr>
        </a:p>
        <a:p>
          <a:pPr lvl="0" algn="l" defTabSz="1778000">
            <a:lnSpc>
              <a:spcPct val="90000"/>
            </a:lnSpc>
            <a:spcBef>
              <a:spcPct val="0"/>
            </a:spcBef>
            <a:spcAft>
              <a:spcPct val="35000"/>
            </a:spcAft>
          </a:pPr>
          <a:endParaRPr lang="en-US" sz="40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262D-0B93-49C0-85A8-FF57875272C2}">
      <dsp:nvSpPr>
        <dsp:cNvPr id="0" name=""/>
        <dsp:cNvSpPr/>
      </dsp:nvSpPr>
      <dsp:spPr>
        <a:xfrm rot="1034450">
          <a:off x="372069" y="861724"/>
          <a:ext cx="2978464" cy="192829"/>
        </a:xfrm>
        <a:prstGeom prst="rect">
          <a:avLst/>
        </a:prstGeom>
        <a:solidFill>
          <a:srgbClr val="FFC00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4F4DBFEA-6993-43D2-8550-9C63128083EA}">
      <dsp:nvSpPr>
        <dsp:cNvPr id="0" name=""/>
        <dsp:cNvSpPr/>
      </dsp:nvSpPr>
      <dsp:spPr>
        <a:xfrm>
          <a:off x="2757" y="190644"/>
          <a:ext cx="2142551" cy="1285530"/>
        </a:xfrm>
        <a:prstGeom prst="roundRect">
          <a:avLst>
            <a:gd name="adj" fmla="val 10000"/>
          </a:avLst>
        </a:prstGeom>
        <a:solidFill>
          <a:schemeClr val="bg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rtlCol="0" anchor="ctr" anchorCtr="0">
          <a:noAutofit/>
        </a:bodyPr>
        <a:lstStyle/>
        <a:p>
          <a:pPr lvl="0" algn="ctr" defTabSz="1555750" rtl="0">
            <a:lnSpc>
              <a:spcPct val="90000"/>
            </a:lnSpc>
            <a:spcBef>
              <a:spcPct val="0"/>
            </a:spcBef>
            <a:spcAft>
              <a:spcPct val="35000"/>
            </a:spcAft>
          </a:pPr>
          <a:r>
            <a:rPr lang="ro-RO" sz="3500" b="1" kern="1200" noProof="0" dirty="0">
              <a:solidFill>
                <a:schemeClr val="tx1"/>
              </a:solidFill>
              <a:latin typeface="Arial Narrow" panose="020B0606020202030204" pitchFamily="34" charset="0"/>
            </a:rPr>
            <a:t>Puncte tari</a:t>
          </a:r>
        </a:p>
      </dsp:txBody>
      <dsp:txXfrm>
        <a:off x="40409" y="228296"/>
        <a:ext cx="2067247" cy="1210226"/>
      </dsp:txXfrm>
    </dsp:sp>
    <dsp:sp modelId="{92340564-8D1D-4B16-8221-86830D7817E6}">
      <dsp:nvSpPr>
        <dsp:cNvPr id="0" name=""/>
        <dsp:cNvSpPr/>
      </dsp:nvSpPr>
      <dsp:spPr>
        <a:xfrm rot="9827662">
          <a:off x="1117422" y="2416414"/>
          <a:ext cx="2762830" cy="173735"/>
        </a:xfrm>
        <a:prstGeom prst="rect">
          <a:avLst/>
        </a:prstGeom>
        <a:solidFill>
          <a:srgbClr val="FFC00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F1A2D2A9-AB15-455D-A034-0B53446DC5B5}">
      <dsp:nvSpPr>
        <dsp:cNvPr id="0" name=""/>
        <dsp:cNvSpPr/>
      </dsp:nvSpPr>
      <dsp:spPr>
        <a:xfrm>
          <a:off x="2855108" y="1081144"/>
          <a:ext cx="2142551" cy="1285530"/>
        </a:xfrm>
        <a:prstGeom prst="roundRect">
          <a:avLst>
            <a:gd name="adj" fmla="val 10000"/>
          </a:avLst>
        </a:prstGeom>
        <a:solidFill>
          <a:srgbClr val="FFCCCC"/>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rtlCol="0" anchor="ctr" anchorCtr="0">
          <a:noAutofit/>
        </a:bodyPr>
        <a:lstStyle/>
        <a:p>
          <a:pPr lvl="0" algn="ctr" defTabSz="1555750" rtl="0">
            <a:lnSpc>
              <a:spcPct val="90000"/>
            </a:lnSpc>
            <a:spcBef>
              <a:spcPct val="0"/>
            </a:spcBef>
            <a:spcAft>
              <a:spcPct val="35000"/>
            </a:spcAft>
          </a:pPr>
          <a:r>
            <a:rPr lang="ro-RO" sz="3500" b="1" kern="1200" noProof="0" dirty="0">
              <a:solidFill>
                <a:srgbClr val="C00000"/>
              </a:solidFill>
              <a:latin typeface="Arial Narrow" panose="020B0606020202030204" pitchFamily="34" charset="0"/>
            </a:rPr>
            <a:t>Direcții de acțiune</a:t>
          </a:r>
        </a:p>
      </dsp:txBody>
      <dsp:txXfrm>
        <a:off x="2892760" y="1118796"/>
        <a:ext cx="2067247" cy="1210226"/>
      </dsp:txXfrm>
    </dsp:sp>
    <dsp:sp modelId="{DF18FD10-B426-424A-8632-4F3E0488E5FC}">
      <dsp:nvSpPr>
        <dsp:cNvPr id="0" name=""/>
        <dsp:cNvSpPr/>
      </dsp:nvSpPr>
      <dsp:spPr>
        <a:xfrm>
          <a:off x="0" y="1926368"/>
          <a:ext cx="2142551" cy="1285530"/>
        </a:xfrm>
        <a:prstGeom prst="roundRect">
          <a:avLst>
            <a:gd name="adj" fmla="val 10000"/>
          </a:avLst>
        </a:prstGeom>
        <a:solidFill>
          <a:schemeClr val="tx2">
            <a:lumMod val="75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rtlCol="0" anchor="ctr" anchorCtr="0">
          <a:noAutofit/>
        </a:bodyPr>
        <a:lstStyle/>
        <a:p>
          <a:pPr lvl="0" algn="ctr" defTabSz="1555750" rtl="0">
            <a:lnSpc>
              <a:spcPct val="90000"/>
            </a:lnSpc>
            <a:spcBef>
              <a:spcPct val="0"/>
            </a:spcBef>
            <a:spcAft>
              <a:spcPct val="35000"/>
            </a:spcAft>
          </a:pPr>
          <a:r>
            <a:rPr lang="ro-RO" sz="3500" b="1" kern="1200" noProof="0" dirty="0">
              <a:solidFill>
                <a:schemeClr val="bg1"/>
              </a:solidFill>
              <a:latin typeface="Arial Narrow" panose="020B0606020202030204" pitchFamily="34" charset="0"/>
            </a:rPr>
            <a:t>Puncte slabe</a:t>
          </a:r>
        </a:p>
      </dsp:txBody>
      <dsp:txXfrm>
        <a:off x="37652" y="1964020"/>
        <a:ext cx="2067247" cy="12102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bg1"/>
              </a:solidFill>
              <a:latin typeface="Arial Narrow" panose="020B0606020202030204" pitchFamily="34" charset="0"/>
            </a:rPr>
            <a:t>PUNCTE SLABE</a:t>
          </a:r>
          <a:endParaRPr lang="en-US" sz="2400" b="1" kern="1200" dirty="0">
            <a:solidFill>
              <a:schemeClr val="bg1"/>
            </a:solidFill>
            <a:latin typeface="Arial Narrow" panose="020B0606020202030204" pitchFamily="34" charset="0"/>
          </a:endParaRPr>
        </a:p>
      </dsp:txBody>
      <dsp:txXfrm>
        <a:off x="9785165" y="2469007"/>
        <a:ext cx="3004419" cy="4127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bg1"/>
              </a:solidFill>
              <a:latin typeface="Arial Narrow" panose="020B0606020202030204" pitchFamily="34" charset="0"/>
            </a:rPr>
            <a:t>PUNCTE SLABE</a:t>
          </a:r>
          <a:endParaRPr lang="en-US" sz="2400" b="1" kern="1200" dirty="0">
            <a:solidFill>
              <a:schemeClr val="bg1"/>
            </a:solidFill>
            <a:latin typeface="Arial Narrow" panose="020B0606020202030204" pitchFamily="34" charset="0"/>
          </a:endParaRPr>
        </a:p>
      </dsp:txBody>
      <dsp:txXfrm>
        <a:off x="9785165" y="2469007"/>
        <a:ext cx="3004419" cy="4127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bg1"/>
              </a:solidFill>
              <a:latin typeface="Arial Narrow" panose="020B0606020202030204" pitchFamily="34" charset="0"/>
            </a:rPr>
            <a:t>PUNCTE SLABE</a:t>
          </a:r>
          <a:endParaRPr lang="en-US" sz="2400" b="1" kern="1200" dirty="0">
            <a:solidFill>
              <a:schemeClr val="bg1"/>
            </a:solidFill>
            <a:latin typeface="Arial Narrow" panose="020B0606020202030204" pitchFamily="34" charset="0"/>
          </a:endParaRPr>
        </a:p>
      </dsp:txBody>
      <dsp:txXfrm>
        <a:off x="9785165" y="2469007"/>
        <a:ext cx="3004419" cy="41275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4" y="418147"/>
          <a:ext cx="11701528" cy="3726939"/>
        </a:xfrm>
        <a:prstGeom prst="round2DiagRect">
          <a:avLst>
            <a:gd name="adj1" fmla="val 0"/>
            <a:gd name="adj2" fmla="val 1667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bg1"/>
              </a:solidFill>
              <a:latin typeface="Arial Narrow" panose="020B0606020202030204" pitchFamily="34" charset="0"/>
            </a:rPr>
            <a:t>PUNCTE SLABE</a:t>
          </a:r>
          <a:endParaRPr lang="en-US" sz="2400" b="1" kern="1200" dirty="0">
            <a:solidFill>
              <a:schemeClr val="bg1"/>
            </a:solidFill>
            <a:latin typeface="Arial Narrow" panose="020B0606020202030204" pitchFamily="34" charset="0"/>
          </a:endParaRPr>
        </a:p>
      </dsp:txBody>
      <dsp:txXfrm>
        <a:off x="9785165" y="2469007"/>
        <a:ext cx="3004419" cy="412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262D-0B93-49C0-85A8-FF57875272C2}">
      <dsp:nvSpPr>
        <dsp:cNvPr id="0" name=""/>
        <dsp:cNvSpPr/>
      </dsp:nvSpPr>
      <dsp:spPr>
        <a:xfrm rot="1034450">
          <a:off x="372069" y="861724"/>
          <a:ext cx="2978464" cy="192829"/>
        </a:xfrm>
        <a:prstGeom prst="rect">
          <a:avLst/>
        </a:prstGeom>
        <a:solidFill>
          <a:srgbClr val="FFCCFF"/>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4F4DBFEA-6993-43D2-8550-9C63128083EA}">
      <dsp:nvSpPr>
        <dsp:cNvPr id="0" name=""/>
        <dsp:cNvSpPr/>
      </dsp:nvSpPr>
      <dsp:spPr>
        <a:xfrm>
          <a:off x="2757" y="190644"/>
          <a:ext cx="2142551" cy="1285530"/>
        </a:xfrm>
        <a:prstGeom prst="roundRect">
          <a:avLst>
            <a:gd name="adj" fmla="val 10000"/>
          </a:avLst>
        </a:prstGeom>
        <a:solidFill>
          <a:srgbClr val="CC0099"/>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rtlCol="0" anchor="ctr" anchorCtr="0">
          <a:noAutofit/>
        </a:bodyPr>
        <a:lstStyle/>
        <a:p>
          <a:pPr lvl="0" algn="ctr" defTabSz="1555750" rtl="0">
            <a:lnSpc>
              <a:spcPct val="90000"/>
            </a:lnSpc>
            <a:spcBef>
              <a:spcPct val="0"/>
            </a:spcBef>
            <a:spcAft>
              <a:spcPct val="35000"/>
            </a:spcAft>
          </a:pPr>
          <a:r>
            <a:rPr lang="ro-RO" sz="3500" b="1" kern="1200" noProof="0" dirty="0">
              <a:solidFill>
                <a:schemeClr val="bg1"/>
              </a:solidFill>
              <a:latin typeface="Arial Narrow" panose="020B0606020202030204" pitchFamily="34" charset="0"/>
            </a:rPr>
            <a:t>Puncte tari</a:t>
          </a:r>
        </a:p>
      </dsp:txBody>
      <dsp:txXfrm>
        <a:off x="40409" y="228296"/>
        <a:ext cx="2067247" cy="1210226"/>
      </dsp:txXfrm>
    </dsp:sp>
    <dsp:sp modelId="{92340564-8D1D-4B16-8221-86830D7817E6}">
      <dsp:nvSpPr>
        <dsp:cNvPr id="0" name=""/>
        <dsp:cNvSpPr/>
      </dsp:nvSpPr>
      <dsp:spPr>
        <a:xfrm rot="9827662">
          <a:off x="1117422" y="2416414"/>
          <a:ext cx="2762830" cy="173735"/>
        </a:xfrm>
        <a:prstGeom prst="rect">
          <a:avLst/>
        </a:prstGeom>
        <a:solidFill>
          <a:srgbClr val="FFCCFF"/>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F1A2D2A9-AB15-455D-A034-0B53446DC5B5}">
      <dsp:nvSpPr>
        <dsp:cNvPr id="0" name=""/>
        <dsp:cNvSpPr/>
      </dsp:nvSpPr>
      <dsp:spPr>
        <a:xfrm>
          <a:off x="2855108" y="1081144"/>
          <a:ext cx="2142551" cy="1285530"/>
        </a:xfrm>
        <a:prstGeom prst="roundRect">
          <a:avLst>
            <a:gd name="adj" fmla="val 10000"/>
          </a:avLst>
        </a:prstGeom>
        <a:solidFill>
          <a:srgbClr val="CC0099"/>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rtlCol="0" anchor="ctr" anchorCtr="0">
          <a:noAutofit/>
        </a:bodyPr>
        <a:lstStyle/>
        <a:p>
          <a:pPr lvl="0" algn="ctr" defTabSz="1555750" rtl="0">
            <a:lnSpc>
              <a:spcPct val="90000"/>
            </a:lnSpc>
            <a:spcBef>
              <a:spcPct val="0"/>
            </a:spcBef>
            <a:spcAft>
              <a:spcPct val="35000"/>
            </a:spcAft>
          </a:pPr>
          <a:r>
            <a:rPr lang="ro-RO" sz="3500" b="1" kern="1200" noProof="0" dirty="0">
              <a:solidFill>
                <a:srgbClr val="C00000"/>
              </a:solidFill>
              <a:latin typeface="Arial Narrow" panose="020B0606020202030204" pitchFamily="34" charset="0"/>
            </a:rPr>
            <a:t>Direcții de acțiune</a:t>
          </a:r>
        </a:p>
      </dsp:txBody>
      <dsp:txXfrm>
        <a:off x="2892760" y="1118796"/>
        <a:ext cx="2067247" cy="1210226"/>
      </dsp:txXfrm>
    </dsp:sp>
    <dsp:sp modelId="{DF18FD10-B426-424A-8632-4F3E0488E5FC}">
      <dsp:nvSpPr>
        <dsp:cNvPr id="0" name=""/>
        <dsp:cNvSpPr/>
      </dsp:nvSpPr>
      <dsp:spPr>
        <a:xfrm>
          <a:off x="0" y="1926368"/>
          <a:ext cx="2142551" cy="1285530"/>
        </a:xfrm>
        <a:prstGeom prst="roundRect">
          <a:avLst>
            <a:gd name="adj" fmla="val 10000"/>
          </a:avLst>
        </a:prstGeom>
        <a:solidFill>
          <a:srgbClr val="CC0099"/>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rtlCol="0" anchor="ctr" anchorCtr="0">
          <a:noAutofit/>
        </a:bodyPr>
        <a:lstStyle/>
        <a:p>
          <a:pPr lvl="0" algn="ctr" defTabSz="1555750" rtl="0">
            <a:lnSpc>
              <a:spcPct val="90000"/>
            </a:lnSpc>
            <a:spcBef>
              <a:spcPct val="0"/>
            </a:spcBef>
            <a:spcAft>
              <a:spcPct val="35000"/>
            </a:spcAft>
          </a:pPr>
          <a:r>
            <a:rPr lang="ro-RO" sz="3500" b="1" kern="1200" noProof="0" dirty="0">
              <a:solidFill>
                <a:srgbClr val="080808"/>
              </a:solidFill>
              <a:latin typeface="Arial Narrow" panose="020B0606020202030204" pitchFamily="34" charset="0"/>
            </a:rPr>
            <a:t>Puncte slabe</a:t>
          </a:r>
        </a:p>
      </dsp:txBody>
      <dsp:txXfrm>
        <a:off x="37652" y="1964020"/>
        <a:ext cx="2067247" cy="12102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bg1"/>
              </a:solidFill>
              <a:latin typeface="Arial Narrow" panose="020B0606020202030204" pitchFamily="34" charset="0"/>
            </a:rPr>
            <a:t>PUNCTE SLABE</a:t>
          </a:r>
          <a:endParaRPr lang="en-US" sz="2400" b="1" kern="1200" dirty="0">
            <a:solidFill>
              <a:schemeClr val="bg1"/>
            </a:solidFill>
            <a:latin typeface="Arial Narrow" panose="020B0606020202030204" pitchFamily="34" charset="0"/>
          </a:endParaRPr>
        </a:p>
      </dsp:txBody>
      <dsp:txXfrm>
        <a:off x="9785165" y="2469007"/>
        <a:ext cx="3004419" cy="41275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bg1"/>
              </a:solidFill>
              <a:latin typeface="Arial Narrow" panose="020B0606020202030204" pitchFamily="34" charset="0"/>
            </a:rPr>
            <a:t>PUNCTE SLABE</a:t>
          </a:r>
          <a:endParaRPr lang="en-US" sz="2400" b="1" kern="1200" dirty="0">
            <a:solidFill>
              <a:schemeClr val="bg1"/>
            </a:solidFill>
            <a:latin typeface="Arial Narrow" panose="020B0606020202030204" pitchFamily="34" charset="0"/>
          </a:endParaRPr>
        </a:p>
      </dsp:txBody>
      <dsp:txXfrm>
        <a:off x="9785165" y="2469007"/>
        <a:ext cx="3004419" cy="41275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bg1"/>
              </a:solidFill>
              <a:latin typeface="Arial Narrow" panose="020B0606020202030204" pitchFamily="34" charset="0"/>
            </a:rPr>
            <a:t>PUNCTE SLABE</a:t>
          </a:r>
          <a:endParaRPr lang="en-US" sz="2400" b="1" kern="1200" dirty="0">
            <a:solidFill>
              <a:schemeClr val="bg1"/>
            </a:solidFill>
            <a:latin typeface="Arial Narrow" panose="020B0606020202030204" pitchFamily="34" charset="0"/>
          </a:endParaRPr>
        </a:p>
      </dsp:txBody>
      <dsp:txXfrm>
        <a:off x="9785165" y="2469007"/>
        <a:ext cx="3004419" cy="41275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9BFA6-2829-4BD2-A736-233AF9A18372}">
      <dsp:nvSpPr>
        <dsp:cNvPr id="0" name=""/>
        <dsp:cNvSpPr/>
      </dsp:nvSpPr>
      <dsp:spPr>
        <a:xfrm>
          <a:off x="1409863" y="0"/>
          <a:ext cx="3196024" cy="1229924"/>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171450" lvl="1" indent="-171450" algn="l" defTabSz="711200">
            <a:lnSpc>
              <a:spcPct val="90000"/>
            </a:lnSpc>
            <a:spcBef>
              <a:spcPct val="0"/>
            </a:spcBef>
            <a:spcAft>
              <a:spcPct val="15000"/>
            </a:spcAft>
            <a:buChar char="••"/>
          </a:pPr>
          <a:endParaRPr lang="en-US" sz="1600" b="1" kern="1200" dirty="0">
            <a:latin typeface="Arial Narrow" panose="020B0606020202030204" pitchFamily="34" charset="0"/>
          </a:endParaRPr>
        </a:p>
        <a:p>
          <a:pPr marL="228600" lvl="1" indent="-228600" algn="l" defTabSz="889000">
            <a:lnSpc>
              <a:spcPct val="90000"/>
            </a:lnSpc>
            <a:spcBef>
              <a:spcPct val="0"/>
            </a:spcBef>
            <a:spcAft>
              <a:spcPct val="15000"/>
            </a:spcAft>
            <a:buChar char="••"/>
          </a:pPr>
          <a:r>
            <a:rPr lang="ro-RO" sz="2000" b="1" kern="1200" dirty="0">
              <a:latin typeface="Arial Narrow" panose="020B0606020202030204" pitchFamily="34" charset="0"/>
            </a:rPr>
            <a:t>Rezultate 2022-2023</a:t>
          </a:r>
          <a:endParaRPr lang="en-US" sz="2000" b="1" kern="1200" dirty="0">
            <a:latin typeface="Arial Narrow" panose="020B0606020202030204" pitchFamily="34" charset="0"/>
          </a:endParaRPr>
        </a:p>
        <a:p>
          <a:pPr marL="228600" lvl="1" indent="-228600" algn="l" defTabSz="889000">
            <a:lnSpc>
              <a:spcPct val="90000"/>
            </a:lnSpc>
            <a:spcBef>
              <a:spcPct val="0"/>
            </a:spcBef>
            <a:spcAft>
              <a:spcPct val="15000"/>
            </a:spcAft>
            <a:buChar char="••"/>
          </a:pPr>
          <a:r>
            <a:rPr lang="ro-RO" sz="2000" b="1" kern="1200" dirty="0">
              <a:latin typeface="Arial Narrow" panose="020B0606020202030204" pitchFamily="34" charset="0"/>
            </a:rPr>
            <a:t>PESTE SWOT</a:t>
          </a:r>
          <a:endParaRPr lang="en-US" sz="2000" b="1" kern="1200" dirty="0">
            <a:latin typeface="Arial Narrow" panose="020B0606020202030204" pitchFamily="34" charset="0"/>
          </a:endParaRPr>
        </a:p>
        <a:p>
          <a:pPr marL="171450" lvl="1" indent="-171450" algn="l" defTabSz="711200">
            <a:lnSpc>
              <a:spcPct val="90000"/>
            </a:lnSpc>
            <a:spcBef>
              <a:spcPct val="0"/>
            </a:spcBef>
            <a:spcAft>
              <a:spcPct val="15000"/>
            </a:spcAft>
            <a:buChar char="••"/>
          </a:pPr>
          <a:endParaRPr lang="en-US" sz="1600" b="1" kern="1200" dirty="0">
            <a:latin typeface="Arial Narrow" panose="020B0606020202030204" pitchFamily="34" charset="0"/>
          </a:endParaRPr>
        </a:p>
      </dsp:txBody>
      <dsp:txXfrm>
        <a:off x="1409863" y="153741"/>
        <a:ext cx="2734803" cy="922443"/>
      </dsp:txXfrm>
    </dsp:sp>
    <dsp:sp modelId="{8573CF0C-C003-49EE-8C2A-9A99263BE5A0}">
      <dsp:nvSpPr>
        <dsp:cNvPr id="0" name=""/>
        <dsp:cNvSpPr/>
      </dsp:nvSpPr>
      <dsp:spPr>
        <a:xfrm>
          <a:off x="0" y="146124"/>
          <a:ext cx="1422790" cy="93892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o-RO" sz="2400" b="1" kern="1200" dirty="0">
              <a:latin typeface="Arial Narrow" panose="020B0606020202030204" pitchFamily="34" charset="0"/>
            </a:rPr>
            <a:t>ANALIZĂ</a:t>
          </a:r>
          <a:endParaRPr lang="en-US" sz="2400" b="1" kern="1200" dirty="0">
            <a:latin typeface="Arial Narrow" panose="020B0606020202030204" pitchFamily="34" charset="0"/>
          </a:endParaRPr>
        </a:p>
      </dsp:txBody>
      <dsp:txXfrm>
        <a:off x="45834" y="191958"/>
        <a:ext cx="1331122" cy="847256"/>
      </dsp:txXfrm>
    </dsp:sp>
    <dsp:sp modelId="{8E61EBFF-85EE-4514-84D2-70C1DCAA8176}">
      <dsp:nvSpPr>
        <dsp:cNvPr id="0" name=""/>
        <dsp:cNvSpPr/>
      </dsp:nvSpPr>
      <dsp:spPr>
        <a:xfrm>
          <a:off x="2088033" y="1057006"/>
          <a:ext cx="3176862" cy="1497838"/>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ro-RO" sz="2000" b="1" kern="1200" dirty="0">
              <a:latin typeface="Arial Narrow" panose="020B0606020202030204" pitchFamily="34" charset="0"/>
            </a:rPr>
            <a:t>Raport de activ. </a:t>
          </a:r>
          <a:r>
            <a:rPr lang="ro-RO" sz="2000" b="1" kern="1200" dirty="0" smtClean="0">
              <a:latin typeface="Arial Narrow" panose="020B0606020202030204" pitchFamily="34" charset="0"/>
            </a:rPr>
            <a:t>manag</a:t>
          </a:r>
          <a:r>
            <a:rPr lang="ro-RO" sz="2000" b="1" kern="1200" dirty="0">
              <a:latin typeface="Arial Narrow" panose="020B0606020202030204" pitchFamily="34" charset="0"/>
            </a:rPr>
            <a:t>.</a:t>
          </a:r>
          <a:endParaRPr lang="en-US" sz="2000" b="1" kern="1200" dirty="0">
            <a:latin typeface="Arial Narrow" panose="020B0606020202030204" pitchFamily="34" charset="0"/>
          </a:endParaRPr>
        </a:p>
        <a:p>
          <a:pPr marL="228600" lvl="1" indent="-228600" algn="l" defTabSz="889000">
            <a:lnSpc>
              <a:spcPct val="90000"/>
            </a:lnSpc>
            <a:spcBef>
              <a:spcPct val="0"/>
            </a:spcBef>
            <a:spcAft>
              <a:spcPct val="15000"/>
            </a:spcAft>
            <a:buChar char="••"/>
          </a:pPr>
          <a:r>
            <a:rPr lang="ro-RO" sz="2000" b="1" kern="1200" dirty="0">
              <a:latin typeface="Arial Narrow" panose="020B0606020202030204" pitchFamily="34" charset="0"/>
            </a:rPr>
            <a:t>Rapoarte catedre, comisii, departamente</a:t>
          </a:r>
          <a:endParaRPr lang="en-US" sz="2000" b="1" kern="1200" dirty="0">
            <a:latin typeface="Arial Narrow" panose="020B0606020202030204" pitchFamily="34" charset="0"/>
          </a:endParaRPr>
        </a:p>
        <a:p>
          <a:pPr marL="228600" lvl="1" indent="-228600" algn="l" defTabSz="889000">
            <a:lnSpc>
              <a:spcPct val="90000"/>
            </a:lnSpc>
            <a:spcBef>
              <a:spcPct val="0"/>
            </a:spcBef>
            <a:spcAft>
              <a:spcPct val="15000"/>
            </a:spcAft>
            <a:buChar char="••"/>
          </a:pPr>
          <a:r>
            <a:rPr lang="ro-RO" sz="2000" b="1" kern="1200" dirty="0">
              <a:latin typeface="Arial Narrow" panose="020B0606020202030204" pitchFamily="34" charset="0"/>
            </a:rPr>
            <a:t>RAEI</a:t>
          </a:r>
          <a:endParaRPr lang="en-US" sz="2000" b="1" kern="1200" dirty="0">
            <a:latin typeface="Arial Narrow" panose="020B0606020202030204" pitchFamily="34" charset="0"/>
          </a:endParaRPr>
        </a:p>
      </dsp:txBody>
      <dsp:txXfrm>
        <a:off x="2088033" y="1244236"/>
        <a:ext cx="2615173" cy="1123378"/>
      </dsp:txXfrm>
    </dsp:sp>
    <dsp:sp modelId="{44304228-842D-4141-A1EC-7CAB00876A4C}">
      <dsp:nvSpPr>
        <dsp:cNvPr id="0" name=""/>
        <dsp:cNvSpPr/>
      </dsp:nvSpPr>
      <dsp:spPr>
        <a:xfrm>
          <a:off x="0" y="1251574"/>
          <a:ext cx="2077319" cy="112296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o-RO" sz="2400" b="1" kern="1200" dirty="0">
              <a:latin typeface="Arial Narrow" panose="020B0606020202030204" pitchFamily="34" charset="0"/>
            </a:rPr>
            <a:t>DIAGNOZĂ</a:t>
          </a:r>
          <a:endParaRPr lang="en-US" sz="2400" b="1" kern="1200" dirty="0">
            <a:latin typeface="Arial Narrow" panose="020B0606020202030204" pitchFamily="34" charset="0"/>
          </a:endParaRPr>
        </a:p>
      </dsp:txBody>
      <dsp:txXfrm>
        <a:off x="54819" y="1306393"/>
        <a:ext cx="1967681" cy="1013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180290" y="261933"/>
          <a:ext cx="10981436"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968170"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855205" y="1453086"/>
        <a:ext cx="2826766" cy="372453"/>
      </dsp:txXfrm>
    </dsp:sp>
    <dsp:sp modelId="{DB483A34-148D-4109-8EAF-29DC1FC037E9}">
      <dsp:nvSpPr>
        <dsp:cNvPr id="0" name=""/>
        <dsp:cNvSpPr/>
      </dsp:nvSpPr>
      <dsp:spPr>
        <a:xfrm rot="5400000">
          <a:off x="9192161" y="2555943"/>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317350" y="2638540"/>
        <a:ext cx="3004419" cy="4127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72532" y="261933"/>
          <a:ext cx="11196953"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968170"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855205" y="1453086"/>
        <a:ext cx="2826766" cy="372453"/>
      </dsp:txXfrm>
    </dsp:sp>
    <dsp:sp modelId="{DB483A34-148D-4109-8EAF-29DC1FC037E9}">
      <dsp:nvSpPr>
        <dsp:cNvPr id="0" name=""/>
        <dsp:cNvSpPr/>
      </dsp:nvSpPr>
      <dsp:spPr>
        <a:xfrm rot="5400000">
          <a:off x="9371946" y="2581371"/>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497135" y="2663968"/>
        <a:ext cx="3004419" cy="4127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67CD2-D9E3-4DE0-A405-C076876B0B07}">
      <dsp:nvSpPr>
        <dsp:cNvPr id="0" name=""/>
        <dsp:cNvSpPr/>
      </dsp:nvSpPr>
      <dsp:spPr>
        <a:xfrm>
          <a:off x="0" y="235352"/>
          <a:ext cx="11701528" cy="3726939"/>
        </a:xfrm>
        <a:prstGeom prst="round2DiagRect">
          <a:avLst>
            <a:gd name="adj1" fmla="val 0"/>
            <a:gd name="adj2" fmla="val 1667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5EF52-5192-46C1-8D09-BD286B0FA469}">
      <dsp:nvSpPr>
        <dsp:cNvPr id="0" name=""/>
        <dsp:cNvSpPr/>
      </dsp:nvSpPr>
      <dsp:spPr>
        <a:xfrm>
          <a:off x="5850768" y="1468963"/>
          <a:ext cx="1001" cy="31827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7BD80D-C8EE-40C5-AC94-AE95490D6BCE}">
      <dsp:nvSpPr>
        <dsp:cNvPr id="0" name=""/>
        <dsp:cNvSpPr/>
      </dsp:nvSpPr>
      <dsp:spPr>
        <a:xfrm>
          <a:off x="2148696" y="504067"/>
          <a:ext cx="3648189" cy="51125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solidFill>
              <a:schemeClr val="bg1"/>
            </a:solidFill>
            <a:latin typeface="Arial Narrow" panose="020B0606020202030204" pitchFamily="34" charset="0"/>
          </a:endParaRPr>
        </a:p>
      </dsp:txBody>
      <dsp:txXfrm>
        <a:off x="2148696" y="504067"/>
        <a:ext cx="3648189" cy="5112545"/>
      </dsp:txXfrm>
    </dsp:sp>
    <dsp:sp modelId="{1FE06930-39B7-45E6-85DF-A710EEF3FB51}">
      <dsp:nvSpPr>
        <dsp:cNvPr id="0" name=""/>
        <dsp:cNvSpPr/>
      </dsp:nvSpPr>
      <dsp:spPr>
        <a:xfrm rot="16200000">
          <a:off x="-1152624" y="1152624"/>
          <a:ext cx="3052696" cy="747447"/>
        </a:xfrm>
        <a:prstGeom prst="rightArrow">
          <a:avLst>
            <a:gd name="adj1" fmla="val 49830"/>
            <a:gd name="adj2" fmla="val 6066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TARI</a:t>
          </a:r>
          <a:endParaRPr lang="en-US" sz="2400" b="1" kern="1200" dirty="0">
            <a:solidFill>
              <a:schemeClr val="tx2"/>
            </a:solidFill>
            <a:latin typeface="Arial Narrow" panose="020B0606020202030204" pitchFamily="34" charset="0"/>
          </a:endParaRPr>
        </a:p>
      </dsp:txBody>
      <dsp:txXfrm>
        <a:off x="-1039659" y="1453086"/>
        <a:ext cx="2826766" cy="372453"/>
      </dsp:txXfrm>
    </dsp:sp>
    <dsp:sp modelId="{DB483A34-148D-4109-8EAF-29DC1FC037E9}">
      <dsp:nvSpPr>
        <dsp:cNvPr id="0" name=""/>
        <dsp:cNvSpPr/>
      </dsp:nvSpPr>
      <dsp:spPr>
        <a:xfrm rot="5400000">
          <a:off x="9659976" y="2386410"/>
          <a:ext cx="3254796" cy="828325"/>
        </a:xfrm>
        <a:prstGeom prst="rightArrow">
          <a:avLst>
            <a:gd name="adj1" fmla="val 49830"/>
            <a:gd name="adj2" fmla="val 6066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ro-RO" sz="2400" b="1" kern="1200" dirty="0">
              <a:solidFill>
                <a:schemeClr val="tx2"/>
              </a:solidFill>
              <a:latin typeface="Arial Narrow" panose="020B0606020202030204" pitchFamily="34" charset="0"/>
            </a:rPr>
            <a:t>PUNCTE SLABE</a:t>
          </a:r>
          <a:endParaRPr lang="en-US" sz="2400" b="1" kern="1200" dirty="0">
            <a:solidFill>
              <a:schemeClr val="tx2"/>
            </a:solidFill>
            <a:latin typeface="Arial Narrow" panose="020B0606020202030204" pitchFamily="34" charset="0"/>
          </a:endParaRPr>
        </a:p>
      </dsp:txBody>
      <dsp:txXfrm>
        <a:off x="9785165" y="2469007"/>
        <a:ext cx="3004419" cy="41275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7.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8.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9.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6.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7.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8.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9.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ro-RO" dirty="0">
              <a:solidFill>
                <a:schemeClr val="tx2"/>
              </a:solidFill>
            </a:endParaRPr>
          </a:p>
        </p:txBody>
      </p:sp>
      <p:sp>
        <p:nvSpPr>
          <p:cNvPr id="3" name="Substituent dată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A5C95EBD-CEA8-4805-946D-7D416C512D79}" type="datetime1">
              <a:rPr lang="ro-RO" smtClean="0">
                <a:solidFill>
                  <a:schemeClr val="tx2"/>
                </a:solidFill>
              </a:rPr>
              <a:pPr algn="r" rtl="0"/>
              <a:t>11.09.2023</a:t>
            </a:fld>
            <a:endParaRPr lang="ro-RO" dirty="0">
              <a:solidFill>
                <a:schemeClr val="tx2"/>
              </a:solidFill>
            </a:endParaRPr>
          </a:p>
        </p:txBody>
      </p:sp>
      <p:sp>
        <p:nvSpPr>
          <p:cNvPr id="4" name="Substituent subsol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ro-RO" dirty="0">
              <a:solidFill>
                <a:schemeClr val="tx2"/>
              </a:solidFill>
            </a:endParaRPr>
          </a:p>
        </p:txBody>
      </p:sp>
      <p:sp>
        <p:nvSpPr>
          <p:cNvPr id="5" name="Substituent număr diapozitiv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CFD77566-CD65-4859-9FA1-43956DC85B8C}" type="slidenum">
              <a:rPr lang="ro-RO" smtClean="0">
                <a:solidFill>
                  <a:schemeClr val="tx2"/>
                </a:solidFill>
              </a:rPr>
              <a:pPr algn="r" rtl="0"/>
              <a:t>‹#›</a:t>
            </a:fld>
            <a:endParaRPr lang="ro-RO"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solidFill>
                  <a:schemeClr val="tx2"/>
                </a:solidFill>
              </a:defRPr>
            </a:lvl1pPr>
          </a:lstStyle>
          <a:p>
            <a:pPr rtl="0"/>
            <a:endParaRPr lang="ro-RO" dirty="0"/>
          </a:p>
        </p:txBody>
      </p:sp>
      <p:sp>
        <p:nvSpPr>
          <p:cNvPr id="3" name="Substituent dată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solidFill>
                  <a:schemeClr val="tx2"/>
                </a:solidFill>
              </a:defRPr>
            </a:lvl1pPr>
          </a:lstStyle>
          <a:p>
            <a:fld id="{05B7C7ED-B566-44DC-A0F2-6BF0D7993161}" type="datetime1">
              <a:rPr lang="ro-RO" smtClean="0"/>
              <a:pPr/>
              <a:t>11.09.2023</a:t>
            </a:fld>
            <a:endParaRPr lang="ro-RO" dirty="0"/>
          </a:p>
        </p:txBody>
      </p:sp>
      <p:sp>
        <p:nvSpPr>
          <p:cNvPr id="4" name="Substituent imagine diapozitiv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ro-RO" dirty="0"/>
          </a:p>
        </p:txBody>
      </p:sp>
      <p:sp>
        <p:nvSpPr>
          <p:cNvPr id="5" name="Substituent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6" name="Substituent subsol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solidFill>
                  <a:schemeClr val="tx2"/>
                </a:solidFill>
              </a:defRPr>
            </a:lvl1pPr>
          </a:lstStyle>
          <a:p>
            <a:pPr rtl="0"/>
            <a:endParaRPr lang="ro-RO" dirty="0"/>
          </a:p>
        </p:txBody>
      </p:sp>
      <p:sp>
        <p:nvSpPr>
          <p:cNvPr id="7" name="Substituent număr diapozitiv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solidFill>
                  <a:schemeClr val="tx2"/>
                </a:solidFill>
              </a:defRPr>
            </a:lvl1pPr>
          </a:lstStyle>
          <a:p>
            <a:fld id="{B8796F01-7154-41E0-B48B-A6921757531A}" type="slidenum">
              <a:rPr lang="ro-RO" smtClean="0"/>
              <a:pPr/>
              <a:t>‹#›</a:t>
            </a:fld>
            <a:endParaRPr lang="ro-RO"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9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2434300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278295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4242736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E939EC-263D-4BC8-A159-C79837BD34DD}"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05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1054562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2561996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321884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931342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4135154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85643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3FAA0E-3124-4151-9478-AE60D2A895B8}"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ro-R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771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781725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36518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1549-43BF-425A-AF25-75262019208C}" type="slidenum">
              <a:rPr kumimoji="0" lang="ro-RO" sz="1200" b="0" i="0" u="none" strike="noStrike" kern="1200" cap="none" spc="0" normalizeH="0" baseline="0" noProof="0" smtClean="0">
                <a:ln>
                  <a:noFill/>
                </a:ln>
                <a:solidFill>
                  <a:srgbClr val="40404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o-RO" sz="1200" b="0" i="0" u="none" strike="noStrike" kern="1200" cap="none" spc="0" normalizeH="0" baseline="0" noProof="0" dirty="0">
              <a:ln>
                <a:noFill/>
              </a:ln>
              <a:solidFill>
                <a:srgbClr val="404040"/>
              </a:solidFill>
              <a:effectLst/>
              <a:uLnTx/>
              <a:uFillTx/>
              <a:latin typeface="Corbel"/>
              <a:ea typeface="+mn-ea"/>
              <a:cs typeface="+mn-cs"/>
            </a:endParaRPr>
          </a:p>
        </p:txBody>
      </p:sp>
    </p:spTree>
    <p:extLst>
      <p:ext uri="{BB962C8B-B14F-4D97-AF65-F5344CB8AC3E}">
        <p14:creationId xmlns:p14="http://schemas.microsoft.com/office/powerpoint/2010/main" val="394587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91549-43BF-425A-AF25-75262019208C}" type="slidenum">
              <a:rPr kumimoji="0" lang="ro-RO" sz="1200" b="0" i="0" u="none" strike="noStrike" kern="1200" cap="none" spc="0" normalizeH="0" baseline="0" noProof="0" smtClean="0">
                <a:ln>
                  <a:noFill/>
                </a:ln>
                <a:solidFill>
                  <a:srgbClr val="40404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o-RO" sz="1200" b="0" i="0" u="none" strike="noStrike" kern="1200" cap="none" spc="0" normalizeH="0" baseline="0" noProof="0" dirty="0">
              <a:ln>
                <a:noFill/>
              </a:ln>
              <a:solidFill>
                <a:srgbClr val="404040"/>
              </a:solidFill>
              <a:effectLst/>
              <a:uLnTx/>
              <a:uFillTx/>
              <a:latin typeface="Corbel"/>
              <a:ea typeface="+mn-ea"/>
              <a:cs typeface="+mn-cs"/>
            </a:endParaRPr>
          </a:p>
        </p:txBody>
      </p:sp>
    </p:spTree>
    <p:extLst>
      <p:ext uri="{BB962C8B-B14F-4D97-AF65-F5344CB8AC3E}">
        <p14:creationId xmlns:p14="http://schemas.microsoft.com/office/powerpoint/2010/main" val="2273469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339099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3FAA0E-3124-4151-9478-AE60D2A895B8}"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ro-R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86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1460843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195216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195216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195216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195216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ro-RO"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ro-RO"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752971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ctrTitle"/>
          </p:nvPr>
        </p:nvSpPr>
        <p:spPr>
          <a:xfrm>
            <a:off x="4672383" y="1498601"/>
            <a:ext cx="7008574" cy="3298825"/>
          </a:xfrm>
        </p:spPr>
        <p:txBody>
          <a:bodyPr rtlCol="0">
            <a:normAutofit/>
          </a:bodyPr>
          <a:lstStyle>
            <a:lvl1pPr algn="l" rtl="0">
              <a:lnSpc>
                <a:spcPct val="90000"/>
              </a:lnSpc>
              <a:defRPr sz="5400" cap="none" baseline="0"/>
            </a:lvl1pPr>
          </a:lstStyle>
          <a:p>
            <a:pPr rtl="0"/>
            <a:r>
              <a:rPr lang="ro-RO"/>
              <a:t>Faceți clic pentru a edita stilul de titlu coordonator</a:t>
            </a:r>
            <a:endParaRPr lang="ro-RO" dirty="0"/>
          </a:p>
        </p:txBody>
      </p:sp>
      <p:sp>
        <p:nvSpPr>
          <p:cNvPr id="3" name="Subtitlu 2"/>
          <p:cNvSpPr>
            <a:spLocks noGrp="1"/>
          </p:cNvSpPr>
          <p:nvPr>
            <p:ph type="subTitle" idx="1"/>
          </p:nvPr>
        </p:nvSpPr>
        <p:spPr>
          <a:xfrm>
            <a:off x="4672383" y="4927600"/>
            <a:ext cx="7008574" cy="1244600"/>
          </a:xfrm>
        </p:spPr>
        <p:txBody>
          <a:bodyPr rtlCol="0">
            <a:normAutofit/>
          </a:bodyPr>
          <a:lstStyle>
            <a:lvl1pPr marL="0" indent="0" algn="l" rtl="0">
              <a:spcBef>
                <a:spcPts val="0"/>
              </a:spcBef>
              <a:buNone/>
              <a:defRPr sz="2800" b="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ro-RO"/>
              <a:t>Faceți clic pentru a edita stilul de subtitlu coordonator</a:t>
            </a:r>
            <a:endParaRPr lang="ro-RO"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rtl="0">
              <a:defRPr/>
            </a:lvl1pPr>
          </a:lstStyle>
          <a:p>
            <a:pPr rtl="0"/>
            <a:r>
              <a:rPr lang="ro-RO"/>
              <a:t>Faceți clic pentru a edita stilul de titlu coordonator</a:t>
            </a:r>
            <a:endParaRPr lang="ro-RO" dirty="0"/>
          </a:p>
        </p:txBody>
      </p:sp>
      <p:sp>
        <p:nvSpPr>
          <p:cNvPr id="3" name="Substituent text vertical 2"/>
          <p:cNvSpPr>
            <a:spLocks noGrp="1"/>
          </p:cNvSpPr>
          <p:nvPr>
            <p:ph type="body" orient="vert" idx="1"/>
          </p:nvPr>
        </p:nvSpPr>
        <p:spPr/>
        <p:txBody>
          <a:bodyPr vert="eaVert" rtlCol="0"/>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dată 3"/>
          <p:cNvSpPr>
            <a:spLocks noGrp="1"/>
          </p:cNvSpPr>
          <p:nvPr>
            <p:ph type="dt" sz="half" idx="10"/>
          </p:nvPr>
        </p:nvSpPr>
        <p:spPr/>
        <p:txBody>
          <a:bodyPr rtlCol="0"/>
          <a:lstStyle>
            <a:lvl1pPr>
              <a:defRPr/>
            </a:lvl1pPr>
          </a:lstStyle>
          <a:p>
            <a:fld id="{A177ADC0-4511-479D-A679-D17E8CA84453}" type="datetime1">
              <a:rPr lang="ro-RO" smtClean="0"/>
              <a:pPr/>
              <a:t>11.09.2023</a:t>
            </a:fld>
            <a:endParaRPr lang="ro-RO" dirty="0"/>
          </a:p>
        </p:txBody>
      </p:sp>
      <p:sp>
        <p:nvSpPr>
          <p:cNvPr id="5" name="Substituent subsol 4"/>
          <p:cNvSpPr>
            <a:spLocks noGrp="1"/>
          </p:cNvSpPr>
          <p:nvPr>
            <p:ph type="ftr" sz="quarter" idx="11"/>
          </p:nvPr>
        </p:nvSpPr>
        <p:spPr/>
        <p:txBody>
          <a:bodyPr rtlCol="0"/>
          <a:lstStyle/>
          <a:p>
            <a:pPr rtl="0"/>
            <a:endParaRPr lang="ro-RO" dirty="0"/>
          </a:p>
        </p:txBody>
      </p:sp>
      <p:sp>
        <p:nvSpPr>
          <p:cNvPr id="6" name="Substituent număr diapozitiv 5"/>
          <p:cNvSpPr>
            <a:spLocks noGrp="1"/>
          </p:cNvSpPr>
          <p:nvPr>
            <p:ph type="sldNum" sz="quarter" idx="12"/>
          </p:nvPr>
        </p:nvSpPr>
        <p:spPr/>
        <p:txBody>
          <a:bodyPr rtlCol="0"/>
          <a:lstStyle/>
          <a:p>
            <a:pPr rtl="0"/>
            <a:fld id="{591C5AD9-787D-40FA-8A4D-16A055B9AF81}" type="slidenum">
              <a:rPr lang="ro-RO" smtClean="0"/>
              <a:t>‹#›</a:t>
            </a:fld>
            <a:endParaRPr lang="ro-RO"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9852633" y="274638"/>
            <a:ext cx="1422030" cy="5897561"/>
          </a:xfrm>
        </p:spPr>
        <p:txBody>
          <a:bodyPr vert="eaVert" rtlCol="0"/>
          <a:lstStyle>
            <a:lvl1pPr rtl="0">
              <a:defRPr/>
            </a:lvl1pPr>
          </a:lstStyle>
          <a:p>
            <a:pPr rtl="0"/>
            <a:r>
              <a:rPr lang="ro-RO"/>
              <a:t>Faceți clic pentru a edita stilul de titlu coordonator</a:t>
            </a:r>
            <a:endParaRPr lang="ro-RO" dirty="0"/>
          </a:p>
        </p:txBody>
      </p:sp>
      <p:sp>
        <p:nvSpPr>
          <p:cNvPr id="3" name="Substituent text vertical 2"/>
          <p:cNvSpPr>
            <a:spLocks noGrp="1"/>
          </p:cNvSpPr>
          <p:nvPr>
            <p:ph type="body" orient="vert" idx="1"/>
          </p:nvPr>
        </p:nvSpPr>
        <p:spPr>
          <a:xfrm>
            <a:off x="1117309" y="274638"/>
            <a:ext cx="8532178" cy="5897561"/>
          </a:xfrm>
        </p:spPr>
        <p:txBody>
          <a:bodyPr vert="eaVert" rtlCol="0"/>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dată 3"/>
          <p:cNvSpPr>
            <a:spLocks noGrp="1"/>
          </p:cNvSpPr>
          <p:nvPr>
            <p:ph type="dt" sz="half" idx="10"/>
          </p:nvPr>
        </p:nvSpPr>
        <p:spPr/>
        <p:txBody>
          <a:bodyPr rtlCol="0"/>
          <a:lstStyle>
            <a:lvl1pPr>
              <a:defRPr/>
            </a:lvl1pPr>
          </a:lstStyle>
          <a:p>
            <a:fld id="{D529736F-CF33-496D-B9E7-5A289BF9FA91}" type="datetime1">
              <a:rPr lang="ro-RO" smtClean="0"/>
              <a:pPr/>
              <a:t>11.09.2023</a:t>
            </a:fld>
            <a:endParaRPr lang="ro-RO" dirty="0"/>
          </a:p>
        </p:txBody>
      </p:sp>
      <p:sp>
        <p:nvSpPr>
          <p:cNvPr id="5" name="Substituent subsol 4"/>
          <p:cNvSpPr>
            <a:spLocks noGrp="1"/>
          </p:cNvSpPr>
          <p:nvPr>
            <p:ph type="ftr" sz="quarter" idx="11"/>
          </p:nvPr>
        </p:nvSpPr>
        <p:spPr/>
        <p:txBody>
          <a:bodyPr rtlCol="0"/>
          <a:lstStyle/>
          <a:p>
            <a:pPr rtl="0"/>
            <a:endParaRPr lang="ro-RO" dirty="0"/>
          </a:p>
        </p:txBody>
      </p:sp>
      <p:sp>
        <p:nvSpPr>
          <p:cNvPr id="6" name="Substituent număr diapozitiv 5"/>
          <p:cNvSpPr>
            <a:spLocks noGrp="1"/>
          </p:cNvSpPr>
          <p:nvPr>
            <p:ph type="sldNum" sz="quarter" idx="12"/>
          </p:nvPr>
        </p:nvSpPr>
        <p:spPr/>
        <p:txBody>
          <a:bodyPr rtlCol="0"/>
          <a:lstStyle/>
          <a:p>
            <a:pPr rtl="0"/>
            <a:fld id="{591C5AD9-787D-40FA-8A4D-16A055B9AF81}" type="slidenum">
              <a:rPr lang="ro-RO" smtClean="0"/>
              <a:t>‹#›</a:t>
            </a:fld>
            <a:endParaRPr lang="ro-RO"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pertă">
    <p:spTree>
      <p:nvGrpSpPr>
        <p:cNvPr id="1" name=""/>
        <p:cNvGrpSpPr/>
        <p:nvPr/>
      </p:nvGrpSpPr>
      <p:grpSpPr>
        <a:xfrm>
          <a:off x="0" y="0"/>
          <a:ext cx="0" cy="0"/>
          <a:chOff x="0" y="0"/>
          <a:chExt cx="0" cy="0"/>
        </a:xfrm>
      </p:grpSpPr>
      <p:sp>
        <p:nvSpPr>
          <p:cNvPr id="10" name="Substituent imagine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4532" y="213496"/>
            <a:ext cx="7430962"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pPr>
            <a:r>
              <a:rPr lang="ro-RO" noProof="0"/>
              <a:t>Inserați sau glisați și fixați imaginea</a:t>
            </a:r>
          </a:p>
        </p:txBody>
      </p:sp>
      <p:sp>
        <p:nvSpPr>
          <p:cNvPr id="7" name="Formă liberă: Formă 6">
            <a:extLst>
              <a:ext uri="{FF2B5EF4-FFF2-40B4-BE49-F238E27FC236}">
                <a16:creationId xmlns:a16="http://schemas.microsoft.com/office/drawing/2014/main" id="{B6FA644A-F3A0-4E77-8006-4E9313CFAECF}"/>
              </a:ext>
            </a:extLst>
          </p:cNvPr>
          <p:cNvSpPr/>
          <p:nvPr userDrawn="1"/>
        </p:nvSpPr>
        <p:spPr>
          <a:xfrm>
            <a:off x="10825420" y="6388007"/>
            <a:ext cx="1363406"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8" name="Formă liberă: Formă 7">
            <a:extLst>
              <a:ext uri="{FF2B5EF4-FFF2-40B4-BE49-F238E27FC236}">
                <a16:creationId xmlns:a16="http://schemas.microsoft.com/office/drawing/2014/main" id="{3E82C31E-EBEB-4EA2-9475-DA53CE96F5C1}"/>
              </a:ext>
            </a:extLst>
          </p:cNvPr>
          <p:cNvSpPr/>
          <p:nvPr userDrawn="1"/>
        </p:nvSpPr>
        <p:spPr>
          <a:xfrm flipH="1">
            <a:off x="9847813" y="0"/>
            <a:ext cx="2281403"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3" name="Subtitlu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391" y="4586627"/>
            <a:ext cx="4553819"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399" dirty="0">
                <a:solidFill>
                  <a:schemeClr val="bg1"/>
                </a:solidFill>
              </a:defRPr>
            </a:lvl1pPr>
          </a:lstStyle>
          <a:p>
            <a:pPr lvl="0" rtl="0"/>
            <a:r>
              <a:rPr lang="ro-RO" noProof="0"/>
              <a:t>Faceți clic pentru a edita subtitlul</a:t>
            </a:r>
          </a:p>
        </p:txBody>
      </p:sp>
      <p:sp>
        <p:nvSpPr>
          <p:cNvPr id="4" name="Titlu 3">
            <a:extLst>
              <a:ext uri="{FF2B5EF4-FFF2-40B4-BE49-F238E27FC236}">
                <a16:creationId xmlns:a16="http://schemas.microsoft.com/office/drawing/2014/main" id="{59535B06-700B-4A37-8A83-1D885D44425C}"/>
              </a:ext>
            </a:extLst>
          </p:cNvPr>
          <p:cNvSpPr>
            <a:spLocks noGrp="1"/>
          </p:cNvSpPr>
          <p:nvPr>
            <p:ph type="title" hasCustomPrompt="1"/>
          </p:nvPr>
        </p:nvSpPr>
        <p:spPr>
          <a:xfrm>
            <a:off x="725054" y="3323857"/>
            <a:ext cx="6247997"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598" spc="-300">
                <a:solidFill>
                  <a:schemeClr val="tx1"/>
                </a:solidFill>
              </a:defRPr>
            </a:lvl1pPr>
          </a:lstStyle>
          <a:p>
            <a:pPr marL="0" lvl="0" rtl="0">
              <a:lnSpc>
                <a:spcPts val="4999"/>
              </a:lnSpc>
            </a:pPr>
            <a:r>
              <a:rPr lang="ro-RO" noProof="0"/>
              <a:t>Clic pentru editare stil titlu Coordonator</a:t>
            </a:r>
          </a:p>
        </p:txBody>
      </p:sp>
    </p:spTree>
    <p:extLst>
      <p:ext uri="{BB962C8B-B14F-4D97-AF65-F5344CB8AC3E}">
        <p14:creationId xmlns:p14="http://schemas.microsoft.com/office/powerpoint/2010/main" val="2697431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zor">
    <p:spTree>
      <p:nvGrpSpPr>
        <p:cNvPr id="1" name=""/>
        <p:cNvGrpSpPr/>
        <p:nvPr/>
      </p:nvGrpSpPr>
      <p:grpSpPr>
        <a:xfrm>
          <a:off x="0" y="0"/>
          <a:ext cx="0" cy="0"/>
          <a:chOff x="0" y="0"/>
          <a:chExt cx="0" cy="0"/>
        </a:xfrm>
      </p:grpSpPr>
      <p:sp>
        <p:nvSpPr>
          <p:cNvPr id="7" name="Dreptunghi: Colțuri rotunjite 6">
            <a:extLst>
              <a:ext uri="{FF2B5EF4-FFF2-40B4-BE49-F238E27FC236}">
                <a16:creationId xmlns:a16="http://schemas.microsoft.com/office/drawing/2014/main" id="{E9BD1CB6-3872-4EBF-9766-BCA5CBD4C984}"/>
              </a:ext>
            </a:extLst>
          </p:cNvPr>
          <p:cNvSpPr/>
          <p:nvPr userDrawn="1"/>
        </p:nvSpPr>
        <p:spPr>
          <a:xfrm>
            <a:off x="299235" y="272309"/>
            <a:ext cx="6463518"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399" indent="-171399" algn="ctr" rtl="0">
              <a:buClr>
                <a:schemeClr val="accent2"/>
              </a:buClr>
              <a:buFont typeface="Arial" panose="020B0604020202020204" pitchFamily="34" charset="0"/>
              <a:buChar char="•"/>
            </a:pPr>
            <a:endParaRPr lang="ro-RO" sz="1200" b="1" noProof="0">
              <a:solidFill>
                <a:schemeClr val="accent1"/>
              </a:solidFill>
            </a:endParaRPr>
          </a:p>
        </p:txBody>
      </p:sp>
      <p:sp>
        <p:nvSpPr>
          <p:cNvPr id="3" name="Subtitlu 2">
            <a:extLst>
              <a:ext uri="{FF2B5EF4-FFF2-40B4-BE49-F238E27FC236}">
                <a16:creationId xmlns:a16="http://schemas.microsoft.com/office/drawing/2014/main" id="{7EEE8855-FE55-4351-B21B-FE33CB8050C1}"/>
              </a:ext>
            </a:extLst>
          </p:cNvPr>
          <p:cNvSpPr>
            <a:spLocks noGrp="1"/>
          </p:cNvSpPr>
          <p:nvPr>
            <p:ph type="subTitle" idx="1"/>
          </p:nvPr>
        </p:nvSpPr>
        <p:spPr>
          <a:xfrm>
            <a:off x="1112195" y="3632266"/>
            <a:ext cx="3597063"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a:buNone/>
              <a:defRPr lang="en-ZA" sz="2399" dirty="0">
                <a:solidFill>
                  <a:schemeClr val="bg1"/>
                </a:solidFill>
              </a:defRPr>
            </a:lvl1pPr>
          </a:lstStyle>
          <a:p>
            <a:pPr marL="263446" lvl="0" indent="-263446" rtl="0"/>
            <a:r>
              <a:rPr lang="ro-RO" noProof="0"/>
              <a:t>Faceți clic pentru a edita stilul de subtitlu coordonator</a:t>
            </a:r>
          </a:p>
        </p:txBody>
      </p:sp>
      <p:sp>
        <p:nvSpPr>
          <p:cNvPr id="9" name="Substituent imagine 9">
            <a:extLst>
              <a:ext uri="{FF2B5EF4-FFF2-40B4-BE49-F238E27FC236}">
                <a16:creationId xmlns:a16="http://schemas.microsoft.com/office/drawing/2014/main" id="{3F41E444-1F38-4D21-BAE3-53F28EBD4D06}"/>
              </a:ext>
            </a:extLst>
          </p:cNvPr>
          <p:cNvSpPr>
            <a:spLocks noGrp="1"/>
          </p:cNvSpPr>
          <p:nvPr>
            <p:ph type="pic" sz="quarter" idx="12" hasCustomPrompt="1"/>
          </p:nvPr>
        </p:nvSpPr>
        <p:spPr>
          <a:xfrm rot="225446">
            <a:off x="6602677" y="788178"/>
            <a:ext cx="4605927" cy="4820364"/>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pPr>
            <a:r>
              <a:rPr lang="ro-RO" noProof="0"/>
              <a:t>Inserați sau glisați și fixați imaginea</a:t>
            </a:r>
          </a:p>
        </p:txBody>
      </p:sp>
      <p:sp>
        <p:nvSpPr>
          <p:cNvPr id="4" name="Substituent subsol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ro-RO" noProof="0"/>
              <a:t>Inserare subsol</a:t>
            </a:r>
          </a:p>
        </p:txBody>
      </p:sp>
      <p:sp>
        <p:nvSpPr>
          <p:cNvPr id="5" name="Substituent număr diapozitiv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2" name="Titlu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268" y="2057381"/>
            <a:ext cx="5196763"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598" spc="-300" dirty="0">
                <a:solidFill>
                  <a:schemeClr val="tx1"/>
                </a:solidFill>
              </a:defRPr>
            </a:lvl1pPr>
          </a:lstStyle>
          <a:p>
            <a:pPr lvl="0" rtl="0">
              <a:lnSpc>
                <a:spcPts val="4999"/>
              </a:lnSpc>
            </a:pPr>
            <a:r>
              <a:rPr lang="ro-RO" noProof="0"/>
              <a:t>Faceți clic pentru a edita titlul</a:t>
            </a:r>
          </a:p>
        </p:txBody>
      </p:sp>
    </p:spTree>
    <p:extLst>
      <p:ext uri="{BB962C8B-B14F-4D97-AF65-F5344CB8AC3E}">
        <p14:creationId xmlns:p14="http://schemas.microsoft.com/office/powerpoint/2010/main" val="1831963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spect text 1">
    <p:spTree>
      <p:nvGrpSpPr>
        <p:cNvPr id="1" name=""/>
        <p:cNvGrpSpPr/>
        <p:nvPr/>
      </p:nvGrpSpPr>
      <p:grpSpPr>
        <a:xfrm>
          <a:off x="0" y="0"/>
          <a:ext cx="0" cy="0"/>
          <a:chOff x="0" y="0"/>
          <a:chExt cx="0" cy="0"/>
        </a:xfrm>
      </p:grpSpPr>
      <p:sp>
        <p:nvSpPr>
          <p:cNvPr id="3" name="Col. stânga">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004" y="1620000"/>
            <a:ext cx="5146659" cy="4356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subsol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ro-RO" noProof="0"/>
              <a:t>Inserare subsol</a:t>
            </a:r>
          </a:p>
        </p:txBody>
      </p:sp>
      <p:sp>
        <p:nvSpPr>
          <p:cNvPr id="5" name="Substituent număr diapozitiv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7" name="Titlu 6">
            <a:extLst>
              <a:ext uri="{FF2B5EF4-FFF2-40B4-BE49-F238E27FC236}">
                <a16:creationId xmlns:a16="http://schemas.microsoft.com/office/drawing/2014/main" id="{D903EF97-5A7B-4D21-A014-2B8E53B477DB}"/>
              </a:ext>
            </a:extLst>
          </p:cNvPr>
          <p:cNvSpPr>
            <a:spLocks noGrp="1"/>
          </p:cNvSpPr>
          <p:nvPr>
            <p:ph type="title" hasCustomPrompt="1"/>
          </p:nvPr>
        </p:nvSpPr>
        <p:spPr/>
        <p:txBody>
          <a:bodyPr rtlCol="0"/>
          <a:lstStyle/>
          <a:p>
            <a:pPr rtl="0"/>
            <a:r>
              <a:rPr lang="ro-RO" noProof="0"/>
              <a:t>Clic pentru editare stil titlu Coordonator</a:t>
            </a:r>
          </a:p>
        </p:txBody>
      </p:sp>
      <p:sp>
        <p:nvSpPr>
          <p:cNvPr id="11" name="Subtitlu">
            <a:extLst>
              <a:ext uri="{FF2B5EF4-FFF2-40B4-BE49-F238E27FC236}">
                <a16:creationId xmlns:a16="http://schemas.microsoft.com/office/drawing/2014/main" id="{406CF60C-B2FF-4A38-8FB8-CDC6580370D9}"/>
              </a:ext>
            </a:extLst>
          </p:cNvPr>
          <p:cNvSpPr>
            <a:spLocks noGrp="1"/>
          </p:cNvSpPr>
          <p:nvPr>
            <p:ph type="body" sz="quarter" idx="12" hasCustomPrompt="1"/>
          </p:nvPr>
        </p:nvSpPr>
        <p:spPr>
          <a:xfrm>
            <a:off x="659004" y="1080000"/>
            <a:ext cx="10859848" cy="360362"/>
          </a:xfrm>
        </p:spPr>
        <p:txBody>
          <a:bodyPr rtlCol="0"/>
          <a:lstStyle>
            <a:lvl1pPr marL="0" indent="0">
              <a:buNone/>
              <a:defRPr sz="2099" b="1"/>
            </a:lvl1pPr>
          </a:lstStyle>
          <a:p>
            <a:pPr lvl="0" rtl="0"/>
            <a:r>
              <a:rPr lang="ro-RO" noProof="0"/>
              <a:t>Subtitlu</a:t>
            </a:r>
          </a:p>
        </p:txBody>
      </p:sp>
      <p:sp>
        <p:nvSpPr>
          <p:cNvPr id="12" name="Substituent imagine 9">
            <a:extLst>
              <a:ext uri="{FF2B5EF4-FFF2-40B4-BE49-F238E27FC236}">
                <a16:creationId xmlns:a16="http://schemas.microsoft.com/office/drawing/2014/main" id="{F9A1A82E-C455-4D62-87AD-072BAD71D39A}"/>
              </a:ext>
            </a:extLst>
          </p:cNvPr>
          <p:cNvSpPr>
            <a:spLocks noGrp="1"/>
          </p:cNvSpPr>
          <p:nvPr>
            <p:ph type="pic" sz="quarter" idx="16" hasCustomPrompt="1"/>
          </p:nvPr>
        </p:nvSpPr>
        <p:spPr>
          <a:xfrm rot="225446">
            <a:off x="6640768" y="1447603"/>
            <a:ext cx="4605927" cy="4382149"/>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pPr>
            <a:r>
              <a:rPr lang="ro-RO" noProof="0"/>
              <a:t>Inserați sau glisați și fixați imaginea</a:t>
            </a:r>
          </a:p>
        </p:txBody>
      </p:sp>
    </p:spTree>
    <p:extLst>
      <p:ext uri="{BB962C8B-B14F-4D97-AF65-F5344CB8AC3E}">
        <p14:creationId xmlns:p14="http://schemas.microsoft.com/office/powerpoint/2010/main" val="266398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spect text 2">
    <p:spTree>
      <p:nvGrpSpPr>
        <p:cNvPr id="1" name=""/>
        <p:cNvGrpSpPr/>
        <p:nvPr/>
      </p:nvGrpSpPr>
      <p:grpSpPr>
        <a:xfrm>
          <a:off x="0" y="0"/>
          <a:ext cx="0" cy="0"/>
          <a:chOff x="0" y="0"/>
          <a:chExt cx="0" cy="0"/>
        </a:xfrm>
      </p:grpSpPr>
      <p:sp>
        <p:nvSpPr>
          <p:cNvPr id="3" name="Col. stânga">
            <a:extLst>
              <a:ext uri="{FF2B5EF4-FFF2-40B4-BE49-F238E27FC236}">
                <a16:creationId xmlns:a16="http://schemas.microsoft.com/office/drawing/2014/main" id="{49529B8D-BAD9-4E6D-82F7-0275D8195AA9}"/>
              </a:ext>
            </a:extLst>
          </p:cNvPr>
          <p:cNvSpPr>
            <a:spLocks noGrp="1"/>
          </p:cNvSpPr>
          <p:nvPr>
            <p:ph sz="half" idx="1" hasCustomPrompt="1"/>
          </p:nvPr>
        </p:nvSpPr>
        <p:spPr>
          <a:xfrm>
            <a:off x="6372192" y="1620000"/>
            <a:ext cx="5146659" cy="4356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subsol 3">
            <a:extLst>
              <a:ext uri="{FF2B5EF4-FFF2-40B4-BE49-F238E27FC236}">
                <a16:creationId xmlns:a16="http://schemas.microsoft.com/office/drawing/2014/main" id="{63DB24F2-8611-4CED-82E6-B39DDE5F317D}"/>
              </a:ext>
            </a:extLst>
          </p:cNvPr>
          <p:cNvSpPr>
            <a:spLocks noGrp="1"/>
          </p:cNvSpPr>
          <p:nvPr>
            <p:ph type="ftr" sz="quarter" idx="14"/>
          </p:nvPr>
        </p:nvSpPr>
        <p:spPr/>
        <p:txBody>
          <a:bodyPr rtlCol="0"/>
          <a:lstStyle/>
          <a:p>
            <a:pPr rtl="0"/>
            <a:r>
              <a:rPr lang="ro-RO" noProof="0"/>
              <a:t>Inserare subsol</a:t>
            </a:r>
          </a:p>
        </p:txBody>
      </p:sp>
      <p:sp>
        <p:nvSpPr>
          <p:cNvPr id="5" name="Substituent număr diapozitiv 4">
            <a:extLst>
              <a:ext uri="{FF2B5EF4-FFF2-40B4-BE49-F238E27FC236}">
                <a16:creationId xmlns:a16="http://schemas.microsoft.com/office/drawing/2014/main" id="{1F44960E-2D2E-4839-BD7C-0F8AD25C3902}"/>
              </a:ext>
            </a:extLst>
          </p:cNvPr>
          <p:cNvSpPr>
            <a:spLocks noGrp="1"/>
          </p:cNvSpPr>
          <p:nvPr>
            <p:ph type="sldNum" sz="quarter" idx="15"/>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7" name="Titlu 6">
            <a:extLst>
              <a:ext uri="{FF2B5EF4-FFF2-40B4-BE49-F238E27FC236}">
                <a16:creationId xmlns:a16="http://schemas.microsoft.com/office/drawing/2014/main" id="{07B594B1-88C5-456F-90A0-0086239D871A}"/>
              </a:ext>
            </a:extLst>
          </p:cNvPr>
          <p:cNvSpPr>
            <a:spLocks noGrp="1"/>
          </p:cNvSpPr>
          <p:nvPr>
            <p:ph type="title" hasCustomPrompt="1"/>
          </p:nvPr>
        </p:nvSpPr>
        <p:spPr/>
        <p:txBody>
          <a:bodyPr rtlCol="0"/>
          <a:lstStyle/>
          <a:p>
            <a:pPr rtl="0"/>
            <a:r>
              <a:rPr lang="ro-RO" noProof="0"/>
              <a:t>Clic pentru editare stil titlu Coordonator</a:t>
            </a:r>
          </a:p>
        </p:txBody>
      </p:sp>
      <p:sp>
        <p:nvSpPr>
          <p:cNvPr id="11" name="Subtitlu">
            <a:extLst>
              <a:ext uri="{FF2B5EF4-FFF2-40B4-BE49-F238E27FC236}">
                <a16:creationId xmlns:a16="http://schemas.microsoft.com/office/drawing/2014/main" id="{78289026-6917-4978-A472-F15BCDEC8FAE}"/>
              </a:ext>
            </a:extLst>
          </p:cNvPr>
          <p:cNvSpPr>
            <a:spLocks noGrp="1"/>
          </p:cNvSpPr>
          <p:nvPr>
            <p:ph type="body" sz="quarter" idx="12" hasCustomPrompt="1"/>
          </p:nvPr>
        </p:nvSpPr>
        <p:spPr>
          <a:xfrm>
            <a:off x="659004" y="1080000"/>
            <a:ext cx="10859848" cy="360362"/>
          </a:xfrm>
        </p:spPr>
        <p:txBody>
          <a:bodyPr rtlCol="0"/>
          <a:lstStyle>
            <a:lvl1pPr marL="0" indent="0">
              <a:buNone/>
              <a:defRPr sz="2099" b="1"/>
            </a:lvl1pPr>
          </a:lstStyle>
          <a:p>
            <a:pPr lvl="0" rtl="0"/>
            <a:r>
              <a:rPr lang="ro-RO" noProof="0"/>
              <a:t>Subtitlu</a:t>
            </a:r>
          </a:p>
        </p:txBody>
      </p:sp>
      <p:sp>
        <p:nvSpPr>
          <p:cNvPr id="12" name="Substituent imagine 9">
            <a:extLst>
              <a:ext uri="{FF2B5EF4-FFF2-40B4-BE49-F238E27FC236}">
                <a16:creationId xmlns:a16="http://schemas.microsoft.com/office/drawing/2014/main" id="{5A196955-8F7D-4C32-97DE-AEF0368A4F7D}"/>
              </a:ext>
            </a:extLst>
          </p:cNvPr>
          <p:cNvSpPr>
            <a:spLocks noGrp="1"/>
          </p:cNvSpPr>
          <p:nvPr>
            <p:ph type="pic" sz="quarter" idx="16" hasCustomPrompt="1"/>
          </p:nvPr>
        </p:nvSpPr>
        <p:spPr>
          <a:xfrm rot="-240000">
            <a:off x="814964" y="1653000"/>
            <a:ext cx="4187206"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pPr>
            <a:r>
              <a:rPr lang="ro-RO" noProof="0"/>
              <a:t>Inserați sau glisați și fixați imaginea</a:t>
            </a:r>
          </a:p>
        </p:txBody>
      </p:sp>
    </p:spTree>
    <p:extLst>
      <p:ext uri="{BB962C8B-B14F-4D97-AF65-F5344CB8AC3E}">
        <p14:creationId xmlns:p14="http://schemas.microsoft.com/office/powerpoint/2010/main" val="338373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ție cu subtitlu">
    <p:spTree>
      <p:nvGrpSpPr>
        <p:cNvPr id="1" name=""/>
        <p:cNvGrpSpPr/>
        <p:nvPr/>
      </p:nvGrpSpPr>
      <p:grpSpPr>
        <a:xfrm>
          <a:off x="0" y="0"/>
          <a:ext cx="0" cy="0"/>
          <a:chOff x="0" y="0"/>
          <a:chExt cx="0" cy="0"/>
        </a:xfrm>
      </p:grpSpPr>
      <p:sp>
        <p:nvSpPr>
          <p:cNvPr id="3" name="Col. stânga">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004" y="1980000"/>
            <a:ext cx="5146659" cy="3996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13" name="Antet stânga">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a:off x="659004" y="1620000"/>
            <a:ext cx="5146659" cy="360000"/>
          </a:xfrm>
        </p:spPr>
        <p:txBody>
          <a:bodyPr rtlCol="0"/>
          <a:lstStyle>
            <a:lvl1pPr marL="0" indent="0">
              <a:buNone/>
              <a:defRPr b="1"/>
            </a:lvl1pPr>
          </a:lstStyle>
          <a:p>
            <a:pPr lvl="0" rtl="0"/>
            <a:r>
              <a:rPr lang="ro-RO" noProof="0"/>
              <a:t>Comparație A</a:t>
            </a:r>
          </a:p>
        </p:txBody>
      </p:sp>
      <p:sp>
        <p:nvSpPr>
          <p:cNvPr id="4" name="Col. dreapta">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2192" y="1980000"/>
            <a:ext cx="5146659" cy="3996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15" name="Antet dreapta">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a:off x="6372192" y="1620000"/>
            <a:ext cx="5146659" cy="360000"/>
          </a:xfrm>
        </p:spPr>
        <p:txBody>
          <a:bodyPr rtlCol="0"/>
          <a:lstStyle>
            <a:lvl1pPr marL="0" indent="0">
              <a:buNone/>
              <a:defRPr b="1"/>
            </a:lvl1pPr>
          </a:lstStyle>
          <a:p>
            <a:pPr lvl="0" rtl="0"/>
            <a:r>
              <a:rPr lang="ro-RO" noProof="0"/>
              <a:t>Comparație B</a:t>
            </a:r>
          </a:p>
        </p:txBody>
      </p:sp>
      <p:sp>
        <p:nvSpPr>
          <p:cNvPr id="5" name="Titlu 4">
            <a:extLst>
              <a:ext uri="{FF2B5EF4-FFF2-40B4-BE49-F238E27FC236}">
                <a16:creationId xmlns:a16="http://schemas.microsoft.com/office/drawing/2014/main" id="{329C3581-88FF-4CB7-80D8-F6795890F7A0}"/>
              </a:ext>
            </a:extLst>
          </p:cNvPr>
          <p:cNvSpPr>
            <a:spLocks noGrp="1"/>
          </p:cNvSpPr>
          <p:nvPr>
            <p:ph type="title" hasCustomPrompt="1"/>
          </p:nvPr>
        </p:nvSpPr>
        <p:spPr/>
        <p:txBody>
          <a:bodyPr rtlCol="0"/>
          <a:lstStyle/>
          <a:p>
            <a:pPr rtl="0"/>
            <a:r>
              <a:rPr lang="ro-RO" noProof="0"/>
              <a:t>Clic pentru editare stil titlu Coordonator</a:t>
            </a:r>
          </a:p>
        </p:txBody>
      </p:sp>
      <p:sp>
        <p:nvSpPr>
          <p:cNvPr id="6" name="Substituent subsol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ro-RO" noProof="0"/>
              <a:t>Inserare subsol</a:t>
            </a:r>
          </a:p>
        </p:txBody>
      </p:sp>
      <p:sp>
        <p:nvSpPr>
          <p:cNvPr id="7" name="Substituent număr diapozitiv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14" name="Subtitlu">
            <a:extLst>
              <a:ext uri="{FF2B5EF4-FFF2-40B4-BE49-F238E27FC236}">
                <a16:creationId xmlns:a16="http://schemas.microsoft.com/office/drawing/2014/main" id="{562C7CD9-CB55-4F70-A744-4CE7E989B7D6}"/>
              </a:ext>
            </a:extLst>
          </p:cNvPr>
          <p:cNvSpPr>
            <a:spLocks noGrp="1"/>
          </p:cNvSpPr>
          <p:nvPr>
            <p:ph type="body" sz="quarter" idx="17" hasCustomPrompt="1"/>
          </p:nvPr>
        </p:nvSpPr>
        <p:spPr>
          <a:xfrm>
            <a:off x="659004" y="1080000"/>
            <a:ext cx="10859848" cy="360362"/>
          </a:xfrm>
        </p:spPr>
        <p:txBody>
          <a:bodyPr rtlCol="0"/>
          <a:lstStyle>
            <a:lvl1pPr marL="0" indent="0">
              <a:buNone/>
              <a:defRPr sz="2099" b="1"/>
            </a:lvl1pPr>
          </a:lstStyle>
          <a:p>
            <a:pPr lvl="0" rtl="0"/>
            <a:r>
              <a:rPr lang="ro-RO" noProof="0"/>
              <a:t>Subtitlu</a:t>
            </a:r>
          </a:p>
        </p:txBody>
      </p:sp>
    </p:spTree>
    <p:extLst>
      <p:ext uri="{BB962C8B-B14F-4D97-AF65-F5344CB8AC3E}">
        <p14:creationId xmlns:p14="http://schemas.microsoft.com/office/powerpoint/2010/main" val="3294298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grafie mare">
    <p:spTree>
      <p:nvGrpSpPr>
        <p:cNvPr id="1" name=""/>
        <p:cNvGrpSpPr/>
        <p:nvPr/>
      </p:nvGrpSpPr>
      <p:grpSpPr>
        <a:xfrm>
          <a:off x="0" y="0"/>
          <a:ext cx="0" cy="0"/>
          <a:chOff x="0" y="0"/>
          <a:chExt cx="0" cy="0"/>
        </a:xfrm>
      </p:grpSpPr>
      <p:sp>
        <p:nvSpPr>
          <p:cNvPr id="7" name="Substituent imagine 9">
            <a:extLst>
              <a:ext uri="{FF2B5EF4-FFF2-40B4-BE49-F238E27FC236}">
                <a16:creationId xmlns:a16="http://schemas.microsoft.com/office/drawing/2014/main" id="{C61D064C-E3B6-4083-AA82-86B9597F6429}"/>
              </a:ext>
            </a:extLst>
          </p:cNvPr>
          <p:cNvSpPr>
            <a:spLocks noGrp="1"/>
          </p:cNvSpPr>
          <p:nvPr>
            <p:ph type="pic" sz="quarter" idx="15" hasCustomPrompt="1"/>
          </p:nvPr>
        </p:nvSpPr>
        <p:spPr>
          <a:xfrm>
            <a:off x="302867" y="272371"/>
            <a:ext cx="11584705" cy="5858250"/>
          </a:xfrm>
          <a:prstGeom prst="roundRect">
            <a:avLst>
              <a:gd name="adj" fmla="val 1319"/>
            </a:avLst>
          </a:prstGeom>
          <a:solidFill>
            <a:schemeClr val="bg1">
              <a:lumMod val="95000"/>
            </a:schemeClr>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ZA" sz="16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pPr>
            <a:r>
              <a:rPr lang="ro-RO" noProof="0"/>
              <a:t>Inserați sau glisați și fixați imaginea</a:t>
            </a:r>
          </a:p>
        </p:txBody>
      </p:sp>
      <p:sp>
        <p:nvSpPr>
          <p:cNvPr id="10" name="Legendă">
            <a:extLst>
              <a:ext uri="{FF2B5EF4-FFF2-40B4-BE49-F238E27FC236}">
                <a16:creationId xmlns:a16="http://schemas.microsoft.com/office/drawing/2014/main" id="{5A70EA03-FE8B-434C-B782-91A7B9C7F8AF}"/>
              </a:ext>
            </a:extLst>
          </p:cNvPr>
          <p:cNvSpPr>
            <a:spLocks noGrp="1"/>
          </p:cNvSpPr>
          <p:nvPr>
            <p:ph type="body" sz="quarter" idx="14" hasCustomPrompt="1"/>
          </p:nvPr>
        </p:nvSpPr>
        <p:spPr>
          <a:xfrm rot="21326984">
            <a:off x="554882" y="4969341"/>
            <a:ext cx="2882360"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446" indent="0">
              <a:buNone/>
              <a:defRPr/>
            </a:lvl2pPr>
            <a:lvl3pPr marL="536414" indent="0">
              <a:buNone/>
              <a:defRPr/>
            </a:lvl3pPr>
            <a:lvl4pPr marL="810970" indent="0">
              <a:buNone/>
              <a:defRPr/>
            </a:lvl4pPr>
            <a:lvl5pPr marL="1074416" indent="0">
              <a:buNone/>
              <a:defRPr/>
            </a:lvl5pPr>
          </a:lstStyle>
          <a:p>
            <a:pPr lvl="0" rtl="0"/>
            <a:r>
              <a:rPr lang="ro-RO" noProof="0"/>
              <a:t>Plasați aici legenda pentru imagine</a:t>
            </a:r>
          </a:p>
        </p:txBody>
      </p:sp>
      <p:sp>
        <p:nvSpPr>
          <p:cNvPr id="2" name="Substituent subsol 1">
            <a:extLst>
              <a:ext uri="{FF2B5EF4-FFF2-40B4-BE49-F238E27FC236}">
                <a16:creationId xmlns:a16="http://schemas.microsoft.com/office/drawing/2014/main" id="{066C7D9D-14F8-439B-BF3A-4FD92655ED65}"/>
              </a:ext>
            </a:extLst>
          </p:cNvPr>
          <p:cNvSpPr>
            <a:spLocks noGrp="1"/>
          </p:cNvSpPr>
          <p:nvPr>
            <p:ph type="ftr" sz="quarter" idx="16"/>
          </p:nvPr>
        </p:nvSpPr>
        <p:spPr/>
        <p:txBody>
          <a:bodyPr rtlCol="0"/>
          <a:lstStyle/>
          <a:p>
            <a:pPr rtl="0"/>
            <a:r>
              <a:rPr lang="ro-RO" noProof="0"/>
              <a:t>Inserare subsol</a:t>
            </a:r>
          </a:p>
        </p:txBody>
      </p:sp>
      <p:sp>
        <p:nvSpPr>
          <p:cNvPr id="3" name="Substituent număr diapozitiv 2">
            <a:extLst>
              <a:ext uri="{FF2B5EF4-FFF2-40B4-BE49-F238E27FC236}">
                <a16:creationId xmlns:a16="http://schemas.microsoft.com/office/drawing/2014/main" id="{ECD56683-8CB5-4968-8A12-08636FD59A26}"/>
              </a:ext>
            </a:extLst>
          </p:cNvPr>
          <p:cNvSpPr>
            <a:spLocks noGrp="1"/>
          </p:cNvSpPr>
          <p:nvPr>
            <p:ph type="sldNum" sz="quarter" idx="17"/>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4" name="Titlu 3">
            <a:extLst>
              <a:ext uri="{FF2B5EF4-FFF2-40B4-BE49-F238E27FC236}">
                <a16:creationId xmlns:a16="http://schemas.microsoft.com/office/drawing/2014/main" id="{0618DE12-A339-47CE-B9C6-FC45309B205B}"/>
              </a:ext>
            </a:extLst>
          </p:cNvPr>
          <p:cNvSpPr>
            <a:spLocks noGrp="1"/>
          </p:cNvSpPr>
          <p:nvPr>
            <p:ph type="title" hasCustomPrompt="1"/>
          </p:nvPr>
        </p:nvSpPr>
        <p:spPr/>
        <p:txBody>
          <a:bodyPr rtlCol="0"/>
          <a:lstStyle/>
          <a:p>
            <a:pPr rtl="0"/>
            <a:r>
              <a:rPr lang="ro-RO" noProof="0"/>
              <a:t>Clic pentru editare stil titlu Coordonator</a:t>
            </a:r>
          </a:p>
        </p:txBody>
      </p:sp>
    </p:spTree>
    <p:extLst>
      <p:ext uri="{BB962C8B-B14F-4D97-AF65-F5344CB8AC3E}">
        <p14:creationId xmlns:p14="http://schemas.microsoft.com/office/powerpoint/2010/main" val="268025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Substituent media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302321" y="273600"/>
            <a:ext cx="11585382" cy="5857200"/>
          </a:xfrm>
          <a:pattFill prst="dkUpDiag">
            <a:fgClr>
              <a:schemeClr val="bg1">
                <a:lumMod val="85000"/>
              </a:schemeClr>
            </a:fgClr>
            <a:bgClr>
              <a:schemeClr val="bg1">
                <a:lumMod val="95000"/>
              </a:schemeClr>
            </a:bgClr>
          </a:patt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ro-RO" noProof="0" dirty="0"/>
              <a:t>Inserați videoclipul</a:t>
            </a:r>
          </a:p>
        </p:txBody>
      </p:sp>
      <p:sp>
        <p:nvSpPr>
          <p:cNvPr id="5" name="Legendă">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rot="21326984">
            <a:off x="554882" y="4969341"/>
            <a:ext cx="2882360"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446" indent="0">
              <a:buNone/>
              <a:defRPr/>
            </a:lvl2pPr>
            <a:lvl3pPr marL="536414" indent="0">
              <a:buNone/>
              <a:defRPr/>
            </a:lvl3pPr>
            <a:lvl4pPr marL="810970" indent="0">
              <a:buNone/>
              <a:defRPr/>
            </a:lvl4pPr>
            <a:lvl5pPr marL="1074416" indent="0">
              <a:buNone/>
              <a:defRPr/>
            </a:lvl5pPr>
          </a:lstStyle>
          <a:p>
            <a:pPr lvl="0" rtl="0"/>
            <a:r>
              <a:rPr lang="ro-RO" noProof="0"/>
              <a:t>Plasați aici legenda pentru imagine</a:t>
            </a:r>
          </a:p>
        </p:txBody>
      </p:sp>
      <p:sp>
        <p:nvSpPr>
          <p:cNvPr id="2" name="Substituent subsol 1">
            <a:extLst>
              <a:ext uri="{FF2B5EF4-FFF2-40B4-BE49-F238E27FC236}">
                <a16:creationId xmlns:a16="http://schemas.microsoft.com/office/drawing/2014/main" id="{6B2CB348-8257-4D28-BE24-32B39A1B7D07}"/>
              </a:ext>
            </a:extLst>
          </p:cNvPr>
          <p:cNvSpPr>
            <a:spLocks noGrp="1"/>
          </p:cNvSpPr>
          <p:nvPr>
            <p:ph type="ftr" sz="quarter" idx="16"/>
          </p:nvPr>
        </p:nvSpPr>
        <p:spPr>
          <a:xfrm>
            <a:off x="252417" y="6414221"/>
            <a:ext cx="4113728" cy="249385"/>
          </a:xfrm>
        </p:spPr>
        <p:txBody>
          <a:bodyPr rtlCol="0"/>
          <a:lstStyle/>
          <a:p>
            <a:pPr rtl="0"/>
            <a:r>
              <a:rPr lang="ro-RO" noProof="0" dirty="0"/>
              <a:t>Inserare subsol</a:t>
            </a:r>
          </a:p>
        </p:txBody>
      </p:sp>
      <p:sp>
        <p:nvSpPr>
          <p:cNvPr id="4" name="Substituent număr diapozitiv 3">
            <a:extLst>
              <a:ext uri="{FF2B5EF4-FFF2-40B4-BE49-F238E27FC236}">
                <a16:creationId xmlns:a16="http://schemas.microsoft.com/office/drawing/2014/main" id="{FAE8A99D-8979-4FE1-BF8C-295F11174C16}"/>
              </a:ext>
            </a:extLst>
          </p:cNvPr>
          <p:cNvSpPr>
            <a:spLocks noGrp="1"/>
          </p:cNvSpPr>
          <p:nvPr>
            <p:ph type="sldNum" sz="quarter" idx="17"/>
          </p:nvPr>
        </p:nvSpPr>
        <p:spPr/>
        <p:txBody>
          <a:bodyPr rtlCol="0"/>
          <a:lstStyle>
            <a:lvl1pPr algn="ctr">
              <a:defRPr/>
            </a:lvl1pPr>
          </a:lstStyle>
          <a:p>
            <a:pPr rtl="0"/>
            <a:fld id="{058DB212-BFA2-403F-85EF-DFD3FF6D973A}" type="slidenum">
              <a:rPr lang="ro-RO" noProof="0" smtClean="0"/>
              <a:pPr rtl="0"/>
              <a:t>‹#›</a:t>
            </a:fld>
            <a:endParaRPr lang="ro-RO" noProof="0" dirty="0"/>
          </a:p>
        </p:txBody>
      </p:sp>
      <p:sp>
        <p:nvSpPr>
          <p:cNvPr id="6" name="Titlu 5">
            <a:extLst>
              <a:ext uri="{FF2B5EF4-FFF2-40B4-BE49-F238E27FC236}">
                <a16:creationId xmlns:a16="http://schemas.microsoft.com/office/drawing/2014/main" id="{77C18D6B-CE70-4DA0-9030-0A2B9A3B3B30}"/>
              </a:ext>
            </a:extLst>
          </p:cNvPr>
          <p:cNvSpPr>
            <a:spLocks noGrp="1"/>
          </p:cNvSpPr>
          <p:nvPr>
            <p:ph type="title" hasCustomPrompt="1"/>
          </p:nvPr>
        </p:nvSpPr>
        <p:spPr/>
        <p:txBody>
          <a:bodyPr rtlCol="0"/>
          <a:lstStyle/>
          <a:p>
            <a:pPr rtl="0"/>
            <a:r>
              <a:rPr lang="ro-RO" noProof="0"/>
              <a:t>Clic pentru editare stil titlu Coordonator</a:t>
            </a:r>
          </a:p>
        </p:txBody>
      </p:sp>
    </p:spTree>
    <p:extLst>
      <p:ext uri="{BB962C8B-B14F-4D97-AF65-F5344CB8AC3E}">
        <p14:creationId xmlns:p14="http://schemas.microsoft.com/office/powerpoint/2010/main" val="188913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ă mulțumim">
    <p:spTree>
      <p:nvGrpSpPr>
        <p:cNvPr id="1" name=""/>
        <p:cNvGrpSpPr/>
        <p:nvPr/>
      </p:nvGrpSpPr>
      <p:grpSpPr>
        <a:xfrm>
          <a:off x="0" y="0"/>
          <a:ext cx="0" cy="0"/>
          <a:chOff x="0" y="0"/>
          <a:chExt cx="0" cy="0"/>
        </a:xfrm>
      </p:grpSpPr>
      <p:sp>
        <p:nvSpPr>
          <p:cNvPr id="10" name="Substituent imagine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244942" y="213496"/>
            <a:ext cx="11700552"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pPr>
            <a:r>
              <a:rPr lang="ro-RO" noProof="0"/>
              <a:t>Inserați sau glisați și fixați imaginea</a:t>
            </a:r>
          </a:p>
        </p:txBody>
      </p:sp>
      <p:sp>
        <p:nvSpPr>
          <p:cNvPr id="3" name="Subtitlu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331385" y="3817744"/>
            <a:ext cx="3252306" cy="1543717"/>
          </a:xfrm>
          <a:prstGeom prst="roundRect">
            <a:avLst>
              <a:gd name="adj" fmla="val 4701"/>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399" dirty="0">
                <a:solidFill>
                  <a:schemeClr val="bg1"/>
                </a:solidFill>
              </a:defRPr>
            </a:lvl1pPr>
          </a:lstStyle>
          <a:p>
            <a:pPr marL="263446" lvl="0" indent="-263446" rtl="0"/>
            <a:r>
              <a:rPr lang="ro-RO" noProof="0"/>
              <a:t>Nume</a:t>
            </a:r>
          </a:p>
        </p:txBody>
      </p:sp>
      <p:sp>
        <p:nvSpPr>
          <p:cNvPr id="6" name="Formă liberă: Formă 5">
            <a:extLst>
              <a:ext uri="{FF2B5EF4-FFF2-40B4-BE49-F238E27FC236}">
                <a16:creationId xmlns:a16="http://schemas.microsoft.com/office/drawing/2014/main" id="{F4B21DA0-507D-4272-B364-60352FA5AE0D}"/>
              </a:ext>
            </a:extLst>
          </p:cNvPr>
          <p:cNvSpPr/>
          <p:nvPr userDrawn="1"/>
        </p:nvSpPr>
        <p:spPr>
          <a:xfrm>
            <a:off x="571351" y="6286500"/>
            <a:ext cx="1561693" cy="572206"/>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7" name="Formă liberă: Formă 6">
            <a:extLst>
              <a:ext uri="{FF2B5EF4-FFF2-40B4-BE49-F238E27FC236}">
                <a16:creationId xmlns:a16="http://schemas.microsoft.com/office/drawing/2014/main" id="{B6FA644A-F3A0-4E77-8006-4E9313CFAECF}"/>
              </a:ext>
            </a:extLst>
          </p:cNvPr>
          <p:cNvSpPr/>
          <p:nvPr userDrawn="1"/>
        </p:nvSpPr>
        <p:spPr>
          <a:xfrm>
            <a:off x="10825420" y="6388007"/>
            <a:ext cx="1363406"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8" name="Formă liberă: Formă 7">
            <a:extLst>
              <a:ext uri="{FF2B5EF4-FFF2-40B4-BE49-F238E27FC236}">
                <a16:creationId xmlns:a16="http://schemas.microsoft.com/office/drawing/2014/main" id="{3E82C31E-EBEB-4EA2-9475-DA53CE96F5C1}"/>
              </a:ext>
            </a:extLst>
          </p:cNvPr>
          <p:cNvSpPr/>
          <p:nvPr userDrawn="1"/>
        </p:nvSpPr>
        <p:spPr>
          <a:xfrm flipH="1">
            <a:off x="9847813" y="0"/>
            <a:ext cx="2281403"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5" name="Substituent text 4">
            <a:extLst>
              <a:ext uri="{FF2B5EF4-FFF2-40B4-BE49-F238E27FC236}">
                <a16:creationId xmlns:a16="http://schemas.microsoft.com/office/drawing/2014/main" id="{C739FA77-7C02-48DF-9C68-79BA2D1A13CE}"/>
              </a:ext>
            </a:extLst>
          </p:cNvPr>
          <p:cNvSpPr>
            <a:spLocks noGrp="1"/>
          </p:cNvSpPr>
          <p:nvPr>
            <p:ph type="body" sz="quarter" idx="11" hasCustomPrompt="1"/>
          </p:nvPr>
        </p:nvSpPr>
        <p:spPr>
          <a:xfrm>
            <a:off x="1331751" y="4371921"/>
            <a:ext cx="3251940" cy="782252"/>
          </a:xfrm>
          <a:noFill/>
          <a:scene3d>
            <a:camera prst="isometricOffAxis1Right"/>
            <a:lightRig rig="flat" dir="t"/>
          </a:scene3d>
          <a:sp3d>
            <a:extrusionClr>
              <a:schemeClr val="bg1"/>
            </a:extrusionClr>
          </a:sp3d>
        </p:spPr>
        <p:txBody>
          <a:bodyPr vert="horz" lIns="180000" tIns="180000" rIns="0" bIns="0" rtlCol="0">
            <a:noAutofit/>
            <a:sp3d prstMaterial="powder"/>
          </a:bodyPr>
          <a:lstStyle>
            <a:lvl1pPr marL="0" indent="0">
              <a:buNone/>
              <a:defRPr lang="en-ZA" sz="1400" dirty="0">
                <a:solidFill>
                  <a:schemeClr val="bg1"/>
                </a:solidFill>
              </a:defRPr>
            </a:lvl1pPr>
          </a:lstStyle>
          <a:p>
            <a:pPr marL="263446" lvl="0" indent="-263446" rtl="0"/>
            <a:r>
              <a:rPr lang="ro-RO" noProof="0"/>
              <a:t>Numărul sau adresa de e-mail a persoanei de contact</a:t>
            </a:r>
          </a:p>
        </p:txBody>
      </p:sp>
      <p:sp>
        <p:nvSpPr>
          <p:cNvPr id="2" name="Titlu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1104613" y="2659773"/>
            <a:ext cx="3716409" cy="1543717"/>
          </a:xfrm>
          <a:prstGeom prst="roundRect">
            <a:avLst>
              <a:gd name="adj" fmla="val 1885"/>
            </a:avLst>
          </a:prstGeo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598" spc="-300" dirty="0">
                <a:solidFill>
                  <a:schemeClr val="tx1"/>
                </a:solidFill>
              </a:defRPr>
            </a:lvl1pPr>
          </a:lstStyle>
          <a:p>
            <a:pPr marL="0" lvl="0" rtl="0">
              <a:lnSpc>
                <a:spcPts val="4999"/>
              </a:lnSpc>
            </a:pPr>
            <a:r>
              <a:rPr lang="ro-RO" noProof="0"/>
              <a:t>Vă mulțumim</a:t>
            </a:r>
          </a:p>
        </p:txBody>
      </p:sp>
    </p:spTree>
    <p:extLst>
      <p:ext uri="{BB962C8B-B14F-4D97-AF65-F5344CB8AC3E}">
        <p14:creationId xmlns:p14="http://schemas.microsoft.com/office/powerpoint/2010/main" val="417009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rtl="0">
              <a:defRPr/>
            </a:lvl1pPr>
          </a:lstStyle>
          <a:p>
            <a:pPr rtl="0"/>
            <a:r>
              <a:rPr lang="ro-RO"/>
              <a:t>Faceți clic pentru a edita stilul de titlu coordonator</a:t>
            </a:r>
            <a:endParaRPr lang="ro-RO" dirty="0"/>
          </a:p>
        </p:txBody>
      </p:sp>
      <p:sp>
        <p:nvSpPr>
          <p:cNvPr id="3" name="Substituent conținut 2"/>
          <p:cNvSpPr>
            <a:spLocks noGrp="1"/>
          </p:cNvSpPr>
          <p:nvPr>
            <p:ph idx="1"/>
          </p:nvPr>
        </p:nvSpPr>
        <p:spPr/>
        <p:txBody>
          <a:bodyPr rtlCol="0"/>
          <a:lstStyle>
            <a:lvl5pPr algn="l" rtl="0">
              <a:defRPr/>
            </a:lvl5pPr>
            <a:lvl6pPr algn="l" rtl="0">
              <a:defRPr/>
            </a:lvl6pPr>
            <a:lvl7pPr algn="l" rtl="0">
              <a:defRPr baseline="0"/>
            </a:lvl7pPr>
            <a:lvl8pPr algn="l" rtl="0">
              <a:defRPr baseline="0"/>
            </a:lvl8pPr>
            <a:lvl9pPr algn="l" rtl="0">
              <a:defRPr baseline="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dată 3"/>
          <p:cNvSpPr>
            <a:spLocks noGrp="1"/>
          </p:cNvSpPr>
          <p:nvPr>
            <p:ph type="dt" sz="half" idx="10"/>
          </p:nvPr>
        </p:nvSpPr>
        <p:spPr/>
        <p:txBody>
          <a:bodyPr rtlCol="0"/>
          <a:lstStyle>
            <a:lvl1pPr>
              <a:defRPr/>
            </a:lvl1pPr>
          </a:lstStyle>
          <a:p>
            <a:fld id="{EEC764EE-6B5F-4E5F-BF20-B1EE3E64AF12}" type="datetime1">
              <a:rPr lang="ro-RO" smtClean="0"/>
              <a:pPr/>
              <a:t>11.09.2023</a:t>
            </a:fld>
            <a:endParaRPr lang="ro-RO" dirty="0"/>
          </a:p>
        </p:txBody>
      </p:sp>
      <p:sp>
        <p:nvSpPr>
          <p:cNvPr id="5" name="Substituent subsol 4"/>
          <p:cNvSpPr>
            <a:spLocks noGrp="1"/>
          </p:cNvSpPr>
          <p:nvPr>
            <p:ph type="ftr" sz="quarter" idx="11"/>
          </p:nvPr>
        </p:nvSpPr>
        <p:spPr/>
        <p:txBody>
          <a:bodyPr rtlCol="0"/>
          <a:lstStyle/>
          <a:p>
            <a:pPr rtl="0"/>
            <a:endParaRPr lang="ro-RO" dirty="0"/>
          </a:p>
        </p:txBody>
      </p:sp>
      <p:sp>
        <p:nvSpPr>
          <p:cNvPr id="6" name="Substituent număr diapozitiv 5"/>
          <p:cNvSpPr>
            <a:spLocks noGrp="1"/>
          </p:cNvSpPr>
          <p:nvPr>
            <p:ph type="sldNum" sz="quarter" idx="12"/>
          </p:nvPr>
        </p:nvSpPr>
        <p:spPr/>
        <p:txBody>
          <a:bodyPr rtlCol="0"/>
          <a:lstStyle/>
          <a:p>
            <a:pPr rtl="0"/>
            <a:fld id="{DA60BA0E-20D0-4E7C-B286-26C960A6788F}" type="slidenum">
              <a:rPr lang="ro-RO" smtClean="0"/>
              <a:t>‹#›</a:t>
            </a:fld>
            <a:endParaRPr lang="ro-RO"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pozitiv titlu">
    <p:spTree>
      <p:nvGrpSpPr>
        <p:cNvPr id="1" name=""/>
        <p:cNvGrpSpPr/>
        <p:nvPr/>
      </p:nvGrpSpPr>
      <p:grpSpPr>
        <a:xfrm>
          <a:off x="0" y="0"/>
          <a:ext cx="0" cy="0"/>
          <a:chOff x="0" y="0"/>
          <a:chExt cx="0" cy="0"/>
        </a:xfrm>
      </p:grpSpPr>
      <p:sp>
        <p:nvSpPr>
          <p:cNvPr id="7" name="Formă liberă: Formă 6">
            <a:extLst>
              <a:ext uri="{FF2B5EF4-FFF2-40B4-BE49-F238E27FC236}">
                <a16:creationId xmlns:a16="http://schemas.microsoft.com/office/drawing/2014/main" id="{B6FA644A-F3A0-4E77-8006-4E9313CFAECF}"/>
              </a:ext>
            </a:extLst>
          </p:cNvPr>
          <p:cNvSpPr/>
          <p:nvPr userDrawn="1"/>
        </p:nvSpPr>
        <p:spPr>
          <a:xfrm>
            <a:off x="11075654" y="6474398"/>
            <a:ext cx="1113171" cy="384309"/>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8" name="Formă liberă: Formă 7">
            <a:extLst>
              <a:ext uri="{FF2B5EF4-FFF2-40B4-BE49-F238E27FC236}">
                <a16:creationId xmlns:a16="http://schemas.microsoft.com/office/drawing/2014/main" id="{3E82C31E-EBEB-4EA2-9475-DA53CE96F5C1}"/>
              </a:ext>
            </a:extLst>
          </p:cNvPr>
          <p:cNvSpPr/>
          <p:nvPr userDrawn="1"/>
        </p:nvSpPr>
        <p:spPr>
          <a:xfrm flipH="1">
            <a:off x="9847813" y="0"/>
            <a:ext cx="2281403"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3" name="Subtitlu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1010343" y="2140285"/>
            <a:ext cx="4553819"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399" dirty="0">
                <a:solidFill>
                  <a:schemeClr val="bg1"/>
                </a:solidFill>
              </a:defRPr>
            </a:lvl1pPr>
          </a:lstStyle>
          <a:p>
            <a:pPr lvl="0" rtl="0"/>
            <a:r>
              <a:rPr lang="ro-RO" noProof="0"/>
              <a:t>Faceți clic pentru a edita subtitlul</a:t>
            </a:r>
          </a:p>
        </p:txBody>
      </p:sp>
      <p:sp>
        <p:nvSpPr>
          <p:cNvPr id="4" name="Titlu 3">
            <a:extLst>
              <a:ext uri="{FF2B5EF4-FFF2-40B4-BE49-F238E27FC236}">
                <a16:creationId xmlns:a16="http://schemas.microsoft.com/office/drawing/2014/main" id="{59535B06-700B-4A37-8A83-1D885D44425C}"/>
              </a:ext>
            </a:extLst>
          </p:cNvPr>
          <p:cNvSpPr>
            <a:spLocks noGrp="1"/>
          </p:cNvSpPr>
          <p:nvPr>
            <p:ph type="title" hasCustomPrompt="1"/>
          </p:nvPr>
        </p:nvSpPr>
        <p:spPr>
          <a:xfrm>
            <a:off x="775006" y="877516"/>
            <a:ext cx="6247997"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598" spc="-300">
                <a:solidFill>
                  <a:schemeClr val="tx1"/>
                </a:solidFill>
              </a:defRPr>
            </a:lvl1pPr>
          </a:lstStyle>
          <a:p>
            <a:pPr marL="0" lvl="0" rtl="0">
              <a:lnSpc>
                <a:spcPts val="4999"/>
              </a:lnSpc>
            </a:pPr>
            <a:r>
              <a:rPr lang="ro-RO" noProof="0"/>
              <a:t>Clic pentru editare stil titlu Coordonator</a:t>
            </a:r>
          </a:p>
        </p:txBody>
      </p:sp>
      <p:grpSp>
        <p:nvGrpSpPr>
          <p:cNvPr id="28" name="Grup 27">
            <a:extLst>
              <a:ext uri="{FF2B5EF4-FFF2-40B4-BE49-F238E27FC236}">
                <a16:creationId xmlns:a16="http://schemas.microsoft.com/office/drawing/2014/main" id="{0B15AB5F-4F50-4427-AD6F-D870D575D303}"/>
              </a:ext>
            </a:extLst>
          </p:cNvPr>
          <p:cNvGrpSpPr/>
          <p:nvPr userDrawn="1"/>
        </p:nvGrpSpPr>
        <p:grpSpPr>
          <a:xfrm>
            <a:off x="6887015" y="4628502"/>
            <a:ext cx="5060034" cy="1759505"/>
            <a:chOff x="8728670" y="6273383"/>
            <a:chExt cx="1239937" cy="431046"/>
          </a:xfrm>
        </p:grpSpPr>
        <p:sp>
          <p:nvSpPr>
            <p:cNvPr id="29" name="Formă liberă: Formă 28">
              <a:extLst>
                <a:ext uri="{FF2B5EF4-FFF2-40B4-BE49-F238E27FC236}">
                  <a16:creationId xmlns:a16="http://schemas.microsoft.com/office/drawing/2014/main" id="{2597A289-B414-421D-BD3A-05652611BC93}"/>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30" name="Formă liberă: Formă 29">
              <a:extLst>
                <a:ext uri="{FF2B5EF4-FFF2-40B4-BE49-F238E27FC236}">
                  <a16:creationId xmlns:a16="http://schemas.microsoft.com/office/drawing/2014/main" id="{8AD8FE81-CB3D-4D42-8E26-D7AF691788C3}"/>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31" name="Formă liberă: Formă 30">
              <a:extLst>
                <a:ext uri="{FF2B5EF4-FFF2-40B4-BE49-F238E27FC236}">
                  <a16:creationId xmlns:a16="http://schemas.microsoft.com/office/drawing/2014/main" id="{2E46A888-4674-484D-A97F-58AB03263F01}"/>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grpSp>
      <p:grpSp>
        <p:nvGrpSpPr>
          <p:cNvPr id="32" name="Grup 31">
            <a:extLst>
              <a:ext uri="{FF2B5EF4-FFF2-40B4-BE49-F238E27FC236}">
                <a16:creationId xmlns:a16="http://schemas.microsoft.com/office/drawing/2014/main" id="{C029A39E-2FCE-4AC1-B6BF-3F17214A82E8}"/>
              </a:ext>
            </a:extLst>
          </p:cNvPr>
          <p:cNvGrpSpPr/>
          <p:nvPr userDrawn="1"/>
        </p:nvGrpSpPr>
        <p:grpSpPr>
          <a:xfrm>
            <a:off x="6800548" y="4782073"/>
            <a:ext cx="5060034" cy="1759505"/>
            <a:chOff x="8642180" y="6426954"/>
            <a:chExt cx="1239937" cy="431046"/>
          </a:xfrm>
        </p:grpSpPr>
        <p:sp>
          <p:nvSpPr>
            <p:cNvPr id="33" name="Formă liberă: Formă 32">
              <a:extLst>
                <a:ext uri="{FF2B5EF4-FFF2-40B4-BE49-F238E27FC236}">
                  <a16:creationId xmlns:a16="http://schemas.microsoft.com/office/drawing/2014/main" id="{E8D1DAD7-3F8B-49E7-84AB-D4C11FE93AB1}"/>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34" name="Formă liberă: Formă 33">
              <a:extLst>
                <a:ext uri="{FF2B5EF4-FFF2-40B4-BE49-F238E27FC236}">
                  <a16:creationId xmlns:a16="http://schemas.microsoft.com/office/drawing/2014/main" id="{AC2B2A9C-E88E-45A9-B34C-EB1FF1122DA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sp>
          <p:nvSpPr>
            <p:cNvPr id="35" name="Formă liberă: Formă 34">
              <a:extLst>
                <a:ext uri="{FF2B5EF4-FFF2-40B4-BE49-F238E27FC236}">
                  <a16:creationId xmlns:a16="http://schemas.microsoft.com/office/drawing/2014/main" id="{C5826EAE-8715-4A15-A3B8-C1EC170BBCD2}"/>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noProof="0"/>
            </a:p>
          </p:txBody>
        </p:sp>
      </p:grpSp>
      <p:grpSp>
        <p:nvGrpSpPr>
          <p:cNvPr id="36" name="Grup 35">
            <a:extLst>
              <a:ext uri="{FF2B5EF4-FFF2-40B4-BE49-F238E27FC236}">
                <a16:creationId xmlns:a16="http://schemas.microsoft.com/office/drawing/2014/main" id="{71C13A3B-158A-4034-8CFE-21E36AAF029D}"/>
              </a:ext>
            </a:extLst>
          </p:cNvPr>
          <p:cNvGrpSpPr/>
          <p:nvPr userDrawn="1"/>
        </p:nvGrpSpPr>
        <p:grpSpPr>
          <a:xfrm flipH="1">
            <a:off x="6446254" y="4224477"/>
            <a:ext cx="5614196" cy="2493711"/>
            <a:chOff x="9383123" y="5395138"/>
            <a:chExt cx="1033607" cy="458987"/>
          </a:xfrm>
        </p:grpSpPr>
        <p:sp>
          <p:nvSpPr>
            <p:cNvPr id="37" name="Stea: 4 puncte 36">
              <a:extLst>
                <a:ext uri="{FF2B5EF4-FFF2-40B4-BE49-F238E27FC236}">
                  <a16:creationId xmlns:a16="http://schemas.microsoft.com/office/drawing/2014/main" id="{769320C8-8F90-42EE-A2A9-8E01D8079922}"/>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38" name="Oval 37">
              <a:extLst>
                <a:ext uri="{FF2B5EF4-FFF2-40B4-BE49-F238E27FC236}">
                  <a16:creationId xmlns:a16="http://schemas.microsoft.com/office/drawing/2014/main" id="{BAEC5EDA-C3E8-49E4-A0B4-B01B44B8EFE5}"/>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39" name="Stea: 4 puncte 38">
              <a:extLst>
                <a:ext uri="{FF2B5EF4-FFF2-40B4-BE49-F238E27FC236}">
                  <a16:creationId xmlns:a16="http://schemas.microsoft.com/office/drawing/2014/main" id="{1B328F5D-47A9-41D3-8E16-FF8AF36B9CB4}"/>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40" name="Oval 39">
              <a:extLst>
                <a:ext uri="{FF2B5EF4-FFF2-40B4-BE49-F238E27FC236}">
                  <a16:creationId xmlns:a16="http://schemas.microsoft.com/office/drawing/2014/main" id="{E99630BE-B4B4-4A70-9B0C-37FCB15AF160}"/>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41" name="Oval 40">
              <a:extLst>
                <a:ext uri="{FF2B5EF4-FFF2-40B4-BE49-F238E27FC236}">
                  <a16:creationId xmlns:a16="http://schemas.microsoft.com/office/drawing/2014/main" id="{A6E5D1C0-27CB-47A0-B30F-63E54596729A}"/>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42" name="Oval 41">
              <a:extLst>
                <a:ext uri="{FF2B5EF4-FFF2-40B4-BE49-F238E27FC236}">
                  <a16:creationId xmlns:a16="http://schemas.microsoft.com/office/drawing/2014/main" id="{9DA80EBF-B597-4747-988B-A32BD4AC8723}"/>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43" name="Oval 42">
              <a:extLst>
                <a:ext uri="{FF2B5EF4-FFF2-40B4-BE49-F238E27FC236}">
                  <a16:creationId xmlns:a16="http://schemas.microsoft.com/office/drawing/2014/main" id="{0FD17105-35E3-4EF9-992F-0670DCB76D83}"/>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44" name="Stea: 4 puncte 43">
              <a:extLst>
                <a:ext uri="{FF2B5EF4-FFF2-40B4-BE49-F238E27FC236}">
                  <a16:creationId xmlns:a16="http://schemas.microsoft.com/office/drawing/2014/main" id="{DE363C40-0EFB-49A3-9021-ABE62BF01B3D}"/>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sp>
          <p:nvSpPr>
            <p:cNvPr id="45" name="Oval 44">
              <a:extLst>
                <a:ext uri="{FF2B5EF4-FFF2-40B4-BE49-F238E27FC236}">
                  <a16:creationId xmlns:a16="http://schemas.microsoft.com/office/drawing/2014/main" id="{E259F1B0-7C60-4369-A792-90619BC323BB}"/>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noProof="0">
                <a:solidFill>
                  <a:srgbClr val="093C71"/>
                </a:solidFill>
              </a:endParaRPr>
            </a:p>
          </p:txBody>
        </p:sp>
      </p:grpSp>
    </p:spTree>
    <p:extLst>
      <p:ext uri="{BB962C8B-B14F-4D97-AF65-F5344CB8AC3E}">
        <p14:creationId xmlns:p14="http://schemas.microsoft.com/office/powerpoint/2010/main" val="4135894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tet secțiune">
    <p:spTree>
      <p:nvGrpSpPr>
        <p:cNvPr id="1" name=""/>
        <p:cNvGrpSpPr/>
        <p:nvPr/>
      </p:nvGrpSpPr>
      <p:grpSpPr>
        <a:xfrm>
          <a:off x="0" y="0"/>
          <a:ext cx="0" cy="0"/>
          <a:chOff x="0" y="0"/>
          <a:chExt cx="0" cy="0"/>
        </a:xfrm>
      </p:grpSpPr>
      <p:sp>
        <p:nvSpPr>
          <p:cNvPr id="7" name="Dreptunghi: Colțuri rotunjite 6">
            <a:extLst>
              <a:ext uri="{FF2B5EF4-FFF2-40B4-BE49-F238E27FC236}">
                <a16:creationId xmlns:a16="http://schemas.microsoft.com/office/drawing/2014/main" id="{E9BD1CB6-3872-4EBF-9766-BCA5CBD4C984}"/>
              </a:ext>
            </a:extLst>
          </p:cNvPr>
          <p:cNvSpPr/>
          <p:nvPr userDrawn="1"/>
        </p:nvSpPr>
        <p:spPr>
          <a:xfrm>
            <a:off x="299235" y="272309"/>
            <a:ext cx="6463518" cy="5852104"/>
          </a:xfrm>
          <a:prstGeom prst="roundRect">
            <a:avLst>
              <a:gd name="adj" fmla="val 1137"/>
            </a:avLst>
          </a:prstGeom>
          <a:solidFill>
            <a:srgbClr val="ECE5DD"/>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399" indent="-171399" algn="ctr" rtl="0">
              <a:buClr>
                <a:schemeClr val="accent2"/>
              </a:buClr>
              <a:buFont typeface="Arial" panose="020B0604020202020204" pitchFamily="34" charset="0"/>
              <a:buChar char="•"/>
            </a:pPr>
            <a:endParaRPr lang="ro-RO" sz="1200" b="1" noProof="0">
              <a:solidFill>
                <a:schemeClr val="accent1"/>
              </a:solidFill>
            </a:endParaRPr>
          </a:p>
        </p:txBody>
      </p:sp>
      <p:sp>
        <p:nvSpPr>
          <p:cNvPr id="3" name="Subtitlu 2">
            <a:extLst>
              <a:ext uri="{FF2B5EF4-FFF2-40B4-BE49-F238E27FC236}">
                <a16:creationId xmlns:a16="http://schemas.microsoft.com/office/drawing/2014/main" id="{7EEE8855-FE55-4351-B21B-FE33CB8050C1}"/>
              </a:ext>
            </a:extLst>
          </p:cNvPr>
          <p:cNvSpPr>
            <a:spLocks noGrp="1"/>
          </p:cNvSpPr>
          <p:nvPr>
            <p:ph type="subTitle" idx="1"/>
          </p:nvPr>
        </p:nvSpPr>
        <p:spPr>
          <a:xfrm>
            <a:off x="1112195" y="3632266"/>
            <a:ext cx="3597063" cy="1233073"/>
          </a:xfrm>
          <a:prstGeom prst="roundRect">
            <a:avLst>
              <a:gd name="adj" fmla="val 6368"/>
            </a:avLst>
          </a:prstGeom>
          <a:solidFill>
            <a:schemeClr val="accent1"/>
          </a:solidFill>
          <a:scene3d>
            <a:camera prst="isometricOffAxis1Right"/>
            <a:lightRig rig="flat" dir="t"/>
          </a:scene3d>
          <a:sp3d extrusionH="247650">
            <a:extrusionClr>
              <a:schemeClr val="accent2"/>
            </a:extrusionClr>
          </a:sp3d>
        </p:spPr>
        <p:txBody>
          <a:bodyPr vert="horz" lIns="180000" tIns="180000" rIns="0" bIns="0" rtlCol="0">
            <a:noAutofit/>
            <a:sp3d prstMaterial="powder"/>
          </a:bodyPr>
          <a:lstStyle>
            <a:lvl1pPr marL="0" indent="0" algn="l">
              <a:buNone/>
              <a:defRPr lang="en-ZA" sz="2399" dirty="0">
                <a:solidFill>
                  <a:schemeClr val="bg1"/>
                </a:solidFill>
              </a:defRPr>
            </a:lvl1pPr>
          </a:lstStyle>
          <a:p>
            <a:pPr marL="263446" lvl="0" indent="-263446" rtl="0"/>
            <a:r>
              <a:rPr lang="ro-RO" noProof="0"/>
              <a:t>Faceți clic pentru a edita stilul de subtitlu coordonator</a:t>
            </a:r>
          </a:p>
        </p:txBody>
      </p:sp>
      <p:sp>
        <p:nvSpPr>
          <p:cNvPr id="4" name="Substituent subsol 3">
            <a:extLst>
              <a:ext uri="{FF2B5EF4-FFF2-40B4-BE49-F238E27FC236}">
                <a16:creationId xmlns:a16="http://schemas.microsoft.com/office/drawing/2014/main" id="{87BA8D51-708B-4A19-91C6-FF4BA673B092}"/>
              </a:ext>
            </a:extLst>
          </p:cNvPr>
          <p:cNvSpPr>
            <a:spLocks noGrp="1"/>
          </p:cNvSpPr>
          <p:nvPr>
            <p:ph type="ftr" sz="quarter" idx="13"/>
          </p:nvPr>
        </p:nvSpPr>
        <p:spPr/>
        <p:txBody>
          <a:bodyPr rtlCol="0"/>
          <a:lstStyle/>
          <a:p>
            <a:pPr rtl="0"/>
            <a:r>
              <a:rPr lang="ro-RO" noProof="0"/>
              <a:t>Inserare subsol</a:t>
            </a:r>
          </a:p>
        </p:txBody>
      </p:sp>
      <p:sp>
        <p:nvSpPr>
          <p:cNvPr id="5" name="Substituent număr diapozitiv 4">
            <a:extLst>
              <a:ext uri="{FF2B5EF4-FFF2-40B4-BE49-F238E27FC236}">
                <a16:creationId xmlns:a16="http://schemas.microsoft.com/office/drawing/2014/main" id="{9E778D9E-D99F-4C3D-B588-B93423EDD145}"/>
              </a:ext>
            </a:extLst>
          </p:cNvPr>
          <p:cNvSpPr>
            <a:spLocks noGrp="1"/>
          </p:cNvSpPr>
          <p:nvPr>
            <p:ph type="sldNum" sz="quarter" idx="14"/>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2" name="Titlu 1">
            <a:extLst>
              <a:ext uri="{FF2B5EF4-FFF2-40B4-BE49-F238E27FC236}">
                <a16:creationId xmlns:a16="http://schemas.microsoft.com/office/drawing/2014/main" id="{8487E03C-DE68-4CE8-A7F1-B9DD28846BC8}"/>
              </a:ext>
            </a:extLst>
          </p:cNvPr>
          <p:cNvSpPr>
            <a:spLocks noGrp="1"/>
          </p:cNvSpPr>
          <p:nvPr>
            <p:ph type="ctrTitle" hasCustomPrompt="1"/>
          </p:nvPr>
        </p:nvSpPr>
        <p:spPr>
          <a:xfrm>
            <a:off x="827268" y="2057381"/>
            <a:ext cx="5603388" cy="1778085"/>
          </a:xfrm>
          <a:noFill/>
          <a:effectLst/>
          <a:scene3d>
            <a:camera prst="isometricOffAxis1Right"/>
            <a:lightRig rig="flat" dir="t"/>
          </a:scene3d>
          <a:sp3d/>
        </p:spPr>
        <p:txBody>
          <a:bodyPr vert="horz" lIns="0" tIns="0" rIns="0" bIns="0" rtlCol="0" anchor="t">
            <a:noAutofit/>
            <a:sp3d extrusionH="304800" prstMaterial="plastic">
              <a:extrusionClr>
                <a:schemeClr val="bg2"/>
              </a:extrusionClr>
            </a:sp3d>
          </a:bodyPr>
          <a:lstStyle>
            <a:lvl1pPr>
              <a:defRPr lang="en-ZA" sz="6598" spc="-300" dirty="0">
                <a:solidFill>
                  <a:schemeClr val="tx1"/>
                </a:solidFill>
              </a:defRPr>
            </a:lvl1pPr>
          </a:lstStyle>
          <a:p>
            <a:pPr lvl="0" rtl="0">
              <a:lnSpc>
                <a:spcPts val="4999"/>
              </a:lnSpc>
            </a:pPr>
            <a:r>
              <a:rPr lang="ro-RO" noProof="0"/>
              <a:t>Faceți clic pentru a edita titlul</a:t>
            </a:r>
          </a:p>
        </p:txBody>
      </p:sp>
    </p:spTree>
    <p:extLst>
      <p:ext uri="{BB962C8B-B14F-4D97-AF65-F5344CB8AC3E}">
        <p14:creationId xmlns:p14="http://schemas.microsoft.com/office/powerpoint/2010/main" val="135060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ație">
    <p:spTree>
      <p:nvGrpSpPr>
        <p:cNvPr id="1" name=""/>
        <p:cNvGrpSpPr/>
        <p:nvPr/>
      </p:nvGrpSpPr>
      <p:grpSpPr>
        <a:xfrm>
          <a:off x="0" y="0"/>
          <a:ext cx="0" cy="0"/>
          <a:chOff x="0" y="0"/>
          <a:chExt cx="0" cy="0"/>
        </a:xfrm>
      </p:grpSpPr>
      <p:sp>
        <p:nvSpPr>
          <p:cNvPr id="5" name="Titlu 4">
            <a:extLst>
              <a:ext uri="{FF2B5EF4-FFF2-40B4-BE49-F238E27FC236}">
                <a16:creationId xmlns:a16="http://schemas.microsoft.com/office/drawing/2014/main" id="{329C3581-88FF-4CB7-80D8-F6795890F7A0}"/>
              </a:ext>
            </a:extLst>
          </p:cNvPr>
          <p:cNvSpPr>
            <a:spLocks noGrp="1"/>
          </p:cNvSpPr>
          <p:nvPr>
            <p:ph type="title" hasCustomPrompt="1"/>
          </p:nvPr>
        </p:nvSpPr>
        <p:spPr>
          <a:xfrm>
            <a:off x="659004" y="559678"/>
            <a:ext cx="10859848" cy="446281"/>
          </a:xfrm>
        </p:spPr>
        <p:txBody>
          <a:bodyPr rtlCol="0"/>
          <a:lstStyle/>
          <a:p>
            <a:pPr rtl="0"/>
            <a:r>
              <a:rPr lang="ro-RO" noProof="0"/>
              <a:t>Clic pentru editare stil titlu Coordonator</a:t>
            </a:r>
          </a:p>
        </p:txBody>
      </p:sp>
      <p:sp>
        <p:nvSpPr>
          <p:cNvPr id="6" name="Substituent subsol 5">
            <a:extLst>
              <a:ext uri="{FF2B5EF4-FFF2-40B4-BE49-F238E27FC236}">
                <a16:creationId xmlns:a16="http://schemas.microsoft.com/office/drawing/2014/main" id="{55C795CA-1DD3-440A-8CDF-930CCD509093}"/>
              </a:ext>
            </a:extLst>
          </p:cNvPr>
          <p:cNvSpPr>
            <a:spLocks noGrp="1"/>
          </p:cNvSpPr>
          <p:nvPr>
            <p:ph type="ftr" sz="quarter" idx="15"/>
          </p:nvPr>
        </p:nvSpPr>
        <p:spPr/>
        <p:txBody>
          <a:bodyPr rtlCol="0"/>
          <a:lstStyle/>
          <a:p>
            <a:pPr rtl="0"/>
            <a:r>
              <a:rPr lang="ro-RO" noProof="0"/>
              <a:t>Inserare subsol</a:t>
            </a:r>
          </a:p>
        </p:txBody>
      </p:sp>
      <p:sp>
        <p:nvSpPr>
          <p:cNvPr id="7" name="Substituent număr diapozitiv 6">
            <a:extLst>
              <a:ext uri="{FF2B5EF4-FFF2-40B4-BE49-F238E27FC236}">
                <a16:creationId xmlns:a16="http://schemas.microsoft.com/office/drawing/2014/main" id="{83236C8B-5958-4F5C-B9A6-C8C0E0727653}"/>
              </a:ext>
            </a:extLst>
          </p:cNvPr>
          <p:cNvSpPr>
            <a:spLocks noGrp="1"/>
          </p:cNvSpPr>
          <p:nvPr>
            <p:ph type="sldNum" sz="quarter" idx="16"/>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12" name="Substituent text 4">
            <a:extLst>
              <a:ext uri="{FF2B5EF4-FFF2-40B4-BE49-F238E27FC236}">
                <a16:creationId xmlns:a16="http://schemas.microsoft.com/office/drawing/2014/main" id="{04DE22DC-BFBD-44E8-ACA3-2FFC79B33E19}"/>
              </a:ext>
            </a:extLst>
          </p:cNvPr>
          <p:cNvSpPr>
            <a:spLocks noGrp="1"/>
          </p:cNvSpPr>
          <p:nvPr>
            <p:ph type="body" sz="quarter" idx="3" hasCustomPrompt="1"/>
          </p:nvPr>
        </p:nvSpPr>
        <p:spPr>
          <a:xfrm>
            <a:off x="6337013" y="1620001"/>
            <a:ext cx="5181838" cy="360000"/>
          </a:xfrm>
        </p:spPr>
        <p:txBody>
          <a:bodyPr vert="horz" lIns="0" tIns="0" rIns="0" bIns="0" rtlCol="0">
            <a:noAutofit/>
          </a:bodyPr>
          <a:lstStyle>
            <a:lvl1pPr marL="0" indent="0">
              <a:buNone/>
              <a:defRPr lang="en-US" b="1"/>
            </a:lvl1pPr>
          </a:lstStyle>
          <a:p>
            <a:pPr marL="263446" lvl="0" indent="-263446" rtl="0"/>
            <a:r>
              <a:rPr lang="ro-RO" noProof="0"/>
              <a:t>Editați stilurile de text coordonator</a:t>
            </a:r>
          </a:p>
        </p:txBody>
      </p:sp>
      <p:sp>
        <p:nvSpPr>
          <p:cNvPr id="16" name="Substituent conținut 5">
            <a:extLst>
              <a:ext uri="{FF2B5EF4-FFF2-40B4-BE49-F238E27FC236}">
                <a16:creationId xmlns:a16="http://schemas.microsoft.com/office/drawing/2014/main" id="{8B78DF41-83C0-402D-A6FA-65C0A1340BF2}"/>
              </a:ext>
            </a:extLst>
          </p:cNvPr>
          <p:cNvSpPr>
            <a:spLocks noGrp="1"/>
          </p:cNvSpPr>
          <p:nvPr>
            <p:ph sz="quarter" idx="4" hasCustomPrompt="1"/>
          </p:nvPr>
        </p:nvSpPr>
        <p:spPr>
          <a:xfrm>
            <a:off x="6337013" y="1980001"/>
            <a:ext cx="5181838" cy="3996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17" name="Substituent text 2">
            <a:extLst>
              <a:ext uri="{FF2B5EF4-FFF2-40B4-BE49-F238E27FC236}">
                <a16:creationId xmlns:a16="http://schemas.microsoft.com/office/drawing/2014/main" id="{D24CA47E-E93D-4B88-8ED8-479E179E2160}"/>
              </a:ext>
            </a:extLst>
          </p:cNvPr>
          <p:cNvSpPr>
            <a:spLocks noGrp="1"/>
          </p:cNvSpPr>
          <p:nvPr>
            <p:ph type="body" idx="1" hasCustomPrompt="1"/>
          </p:nvPr>
        </p:nvSpPr>
        <p:spPr>
          <a:xfrm>
            <a:off x="659004" y="1681163"/>
            <a:ext cx="5156444" cy="298838"/>
          </a:xfrm>
        </p:spPr>
        <p:txBody>
          <a:bodyPr vert="horz" lIns="0" tIns="0" rIns="0" bIns="0" rtlCol="0">
            <a:noAutofit/>
          </a:bodyPr>
          <a:lstStyle>
            <a:lvl1pPr marL="0" indent="0">
              <a:buNone/>
              <a:defRPr lang="en-US" b="1"/>
            </a:lvl1pPr>
          </a:lstStyle>
          <a:p>
            <a:pPr marL="263446" lvl="0" indent="-263446" rtl="0"/>
            <a:r>
              <a:rPr lang="ro-RO" noProof="0"/>
              <a:t>Editați stilurile de text coordonator</a:t>
            </a:r>
          </a:p>
        </p:txBody>
      </p:sp>
      <p:sp>
        <p:nvSpPr>
          <p:cNvPr id="18" name="Substituent conținut 3">
            <a:extLst>
              <a:ext uri="{FF2B5EF4-FFF2-40B4-BE49-F238E27FC236}">
                <a16:creationId xmlns:a16="http://schemas.microsoft.com/office/drawing/2014/main" id="{82BAE2D3-BC98-4332-89BD-DAF0A9B0CF45}"/>
              </a:ext>
            </a:extLst>
          </p:cNvPr>
          <p:cNvSpPr>
            <a:spLocks noGrp="1"/>
          </p:cNvSpPr>
          <p:nvPr>
            <p:ph sz="half" idx="2" hasCustomPrompt="1"/>
          </p:nvPr>
        </p:nvSpPr>
        <p:spPr>
          <a:xfrm>
            <a:off x="659004" y="1980001"/>
            <a:ext cx="5156444" cy="3996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Tree>
    <p:extLst>
      <p:ext uri="{BB962C8B-B14F-4D97-AF65-F5344CB8AC3E}">
        <p14:creationId xmlns:p14="http://schemas.microsoft.com/office/powerpoint/2010/main" val="2909692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u și conținut">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D69A7081-42C5-4F4E-8A26-E7788CCF4FE5}"/>
              </a:ext>
            </a:extLst>
          </p:cNvPr>
          <p:cNvSpPr>
            <a:spLocks noGrp="1"/>
          </p:cNvSpPr>
          <p:nvPr>
            <p:ph idx="1" hasCustomPrompt="1"/>
          </p:nvPr>
        </p:nvSpPr>
        <p:spPr>
          <a:xfrm>
            <a:off x="659003" y="1620000"/>
            <a:ext cx="10859849" cy="3932388"/>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subsol 3">
            <a:extLst>
              <a:ext uri="{FF2B5EF4-FFF2-40B4-BE49-F238E27FC236}">
                <a16:creationId xmlns:a16="http://schemas.microsoft.com/office/drawing/2014/main" id="{0F222ADA-F642-4B0C-8E82-2232F9AAA0C0}"/>
              </a:ext>
            </a:extLst>
          </p:cNvPr>
          <p:cNvSpPr>
            <a:spLocks noGrp="1"/>
          </p:cNvSpPr>
          <p:nvPr>
            <p:ph type="ftr" sz="quarter" idx="13"/>
          </p:nvPr>
        </p:nvSpPr>
        <p:spPr/>
        <p:txBody>
          <a:bodyPr rtlCol="0"/>
          <a:lstStyle/>
          <a:p>
            <a:pPr rtl="0"/>
            <a:r>
              <a:rPr lang="ro-RO" noProof="0"/>
              <a:t>Inserare subsol</a:t>
            </a:r>
          </a:p>
        </p:txBody>
      </p:sp>
      <p:sp>
        <p:nvSpPr>
          <p:cNvPr id="5" name="Substituent număr diapozitiv 4">
            <a:extLst>
              <a:ext uri="{FF2B5EF4-FFF2-40B4-BE49-F238E27FC236}">
                <a16:creationId xmlns:a16="http://schemas.microsoft.com/office/drawing/2014/main" id="{5C66BB82-F0DB-4692-B243-3FF97C328C51}"/>
              </a:ext>
            </a:extLst>
          </p:cNvPr>
          <p:cNvSpPr>
            <a:spLocks noGrp="1"/>
          </p:cNvSpPr>
          <p:nvPr>
            <p:ph type="sldNum" sz="quarter" idx="14"/>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6" name="Titlu 5">
            <a:extLst>
              <a:ext uri="{FF2B5EF4-FFF2-40B4-BE49-F238E27FC236}">
                <a16:creationId xmlns:a16="http://schemas.microsoft.com/office/drawing/2014/main" id="{449250B9-5CE4-410F-BED3-0E76DFB878F4}"/>
              </a:ext>
            </a:extLst>
          </p:cNvPr>
          <p:cNvSpPr>
            <a:spLocks noGrp="1"/>
          </p:cNvSpPr>
          <p:nvPr>
            <p:ph type="title" hasCustomPrompt="1"/>
          </p:nvPr>
        </p:nvSpPr>
        <p:spPr/>
        <p:txBody>
          <a:bodyPr rtlCol="0"/>
          <a:lstStyle/>
          <a:p>
            <a:pPr rtl="0"/>
            <a:r>
              <a:rPr lang="ro-RO" noProof="0"/>
              <a:t>Clic pentru editare stil titlu Coordonator</a:t>
            </a:r>
          </a:p>
        </p:txBody>
      </p:sp>
    </p:spTree>
    <p:extLst>
      <p:ext uri="{BB962C8B-B14F-4D97-AF65-F5344CB8AC3E}">
        <p14:creationId xmlns:p14="http://schemas.microsoft.com/office/powerpoint/2010/main" val="336993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uă tipuri de conținut">
    <p:spTree>
      <p:nvGrpSpPr>
        <p:cNvPr id="1" name=""/>
        <p:cNvGrpSpPr/>
        <p:nvPr/>
      </p:nvGrpSpPr>
      <p:grpSpPr>
        <a:xfrm>
          <a:off x="0" y="0"/>
          <a:ext cx="0" cy="0"/>
          <a:chOff x="0" y="0"/>
          <a:chExt cx="0" cy="0"/>
        </a:xfrm>
      </p:grpSpPr>
      <p:sp>
        <p:nvSpPr>
          <p:cNvPr id="3" name="Col. stânga">
            <a:extLst>
              <a:ext uri="{FF2B5EF4-FFF2-40B4-BE49-F238E27FC236}">
                <a16:creationId xmlns:a16="http://schemas.microsoft.com/office/drawing/2014/main" id="{49529B8D-BAD9-4E6D-82F7-0275D8195AA9}"/>
              </a:ext>
            </a:extLst>
          </p:cNvPr>
          <p:cNvSpPr>
            <a:spLocks noGrp="1"/>
          </p:cNvSpPr>
          <p:nvPr>
            <p:ph sz="half" idx="1" hasCustomPrompt="1"/>
          </p:nvPr>
        </p:nvSpPr>
        <p:spPr>
          <a:xfrm>
            <a:off x="659004" y="1620000"/>
            <a:ext cx="5146659" cy="4500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Col. dreapta">
            <a:extLst>
              <a:ext uri="{FF2B5EF4-FFF2-40B4-BE49-F238E27FC236}">
                <a16:creationId xmlns:a16="http://schemas.microsoft.com/office/drawing/2014/main" id="{0AAD114E-6BCC-4476-8E44-12E87D4675E2}"/>
              </a:ext>
            </a:extLst>
          </p:cNvPr>
          <p:cNvSpPr>
            <a:spLocks noGrp="1"/>
          </p:cNvSpPr>
          <p:nvPr>
            <p:ph sz="half" idx="2" hasCustomPrompt="1"/>
          </p:nvPr>
        </p:nvSpPr>
        <p:spPr>
          <a:xfrm>
            <a:off x="6372192" y="1620000"/>
            <a:ext cx="5146659" cy="4500000"/>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5" name="Titlu 4">
            <a:extLst>
              <a:ext uri="{FF2B5EF4-FFF2-40B4-BE49-F238E27FC236}">
                <a16:creationId xmlns:a16="http://schemas.microsoft.com/office/drawing/2014/main" id="{D1F0ACB5-CFFF-46E7-91B8-955BE6D0A8CA}"/>
              </a:ext>
            </a:extLst>
          </p:cNvPr>
          <p:cNvSpPr>
            <a:spLocks noGrp="1"/>
          </p:cNvSpPr>
          <p:nvPr>
            <p:ph type="title" hasCustomPrompt="1"/>
          </p:nvPr>
        </p:nvSpPr>
        <p:spPr/>
        <p:txBody>
          <a:bodyPr rtlCol="0"/>
          <a:lstStyle/>
          <a:p>
            <a:pPr rtl="0"/>
            <a:r>
              <a:rPr lang="ro-RO" noProof="0"/>
              <a:t>Clic pentru editare stil titlu Coordonator</a:t>
            </a:r>
          </a:p>
        </p:txBody>
      </p:sp>
      <p:sp>
        <p:nvSpPr>
          <p:cNvPr id="6" name="Substituent subsol 5">
            <a:extLst>
              <a:ext uri="{FF2B5EF4-FFF2-40B4-BE49-F238E27FC236}">
                <a16:creationId xmlns:a16="http://schemas.microsoft.com/office/drawing/2014/main" id="{C2059544-E6F5-48F9-AF27-3F98FCD50668}"/>
              </a:ext>
            </a:extLst>
          </p:cNvPr>
          <p:cNvSpPr>
            <a:spLocks noGrp="1"/>
          </p:cNvSpPr>
          <p:nvPr>
            <p:ph type="ftr" sz="quarter" idx="13"/>
          </p:nvPr>
        </p:nvSpPr>
        <p:spPr/>
        <p:txBody>
          <a:bodyPr rtlCol="0"/>
          <a:lstStyle/>
          <a:p>
            <a:pPr rtl="0"/>
            <a:r>
              <a:rPr lang="ro-RO" noProof="0"/>
              <a:t>Inserare subsol</a:t>
            </a:r>
          </a:p>
        </p:txBody>
      </p:sp>
      <p:sp>
        <p:nvSpPr>
          <p:cNvPr id="7" name="Substituent număr diapozitiv 6">
            <a:extLst>
              <a:ext uri="{FF2B5EF4-FFF2-40B4-BE49-F238E27FC236}">
                <a16:creationId xmlns:a16="http://schemas.microsoft.com/office/drawing/2014/main" id="{9870565E-B437-4A85-BDF7-2D484A322253}"/>
              </a:ext>
            </a:extLst>
          </p:cNvPr>
          <p:cNvSpPr>
            <a:spLocks noGrp="1"/>
          </p:cNvSpPr>
          <p:nvPr>
            <p:ph type="sldNum" sz="quarter" idx="14"/>
          </p:nvPr>
        </p:nvSpPr>
        <p:spPr/>
        <p:txBody>
          <a:bodyPr rtlCol="0"/>
          <a:lstStyle>
            <a:lvl1pPr algn="ctr">
              <a:defRPr/>
            </a:lvl1pPr>
          </a:lstStyle>
          <a:p>
            <a:pPr rtl="0"/>
            <a:fld id="{058DB212-BFA2-403F-85EF-DFD3FF6D973A}" type="slidenum">
              <a:rPr lang="ro-RO" noProof="0" smtClean="0"/>
              <a:pPr rtl="0"/>
              <a:t>‹#›</a:t>
            </a:fld>
            <a:endParaRPr lang="ro-RO" noProof="0"/>
          </a:p>
        </p:txBody>
      </p:sp>
    </p:spTree>
    <p:extLst>
      <p:ext uri="{BB962C8B-B14F-4D97-AF65-F5344CB8AC3E}">
        <p14:creationId xmlns:p14="http://schemas.microsoft.com/office/powerpoint/2010/main" val="305402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ținut cu legendă">
    <p:spTree>
      <p:nvGrpSpPr>
        <p:cNvPr id="1" name=""/>
        <p:cNvGrpSpPr/>
        <p:nvPr/>
      </p:nvGrpSpPr>
      <p:grpSpPr>
        <a:xfrm>
          <a:off x="0" y="0"/>
          <a:ext cx="0" cy="0"/>
          <a:chOff x="0" y="0"/>
          <a:chExt cx="0" cy="0"/>
        </a:xfrm>
      </p:grpSpPr>
      <p:sp>
        <p:nvSpPr>
          <p:cNvPr id="4" name="Substituent subsol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ro-RO" noProof="0"/>
              <a:t>Inserare subsol</a:t>
            </a:r>
          </a:p>
        </p:txBody>
      </p:sp>
      <p:sp>
        <p:nvSpPr>
          <p:cNvPr id="5" name="Substituent număr diapozitiv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8" name="Titlu 1">
            <a:extLst>
              <a:ext uri="{FF2B5EF4-FFF2-40B4-BE49-F238E27FC236}">
                <a16:creationId xmlns:a16="http://schemas.microsoft.com/office/drawing/2014/main" id="{87BFD01D-1D5A-46C6-890D-6A982C957AF7}"/>
              </a:ext>
            </a:extLst>
          </p:cNvPr>
          <p:cNvSpPr>
            <a:spLocks noGrp="1"/>
          </p:cNvSpPr>
          <p:nvPr>
            <p:ph type="title"/>
          </p:nvPr>
        </p:nvSpPr>
        <p:spPr>
          <a:xfrm>
            <a:off x="839570" y="457200"/>
            <a:ext cx="3931213" cy="1600200"/>
          </a:xfrm>
        </p:spPr>
        <p:txBody>
          <a:bodyPr rtlCol="0" anchor="b"/>
          <a:lstStyle>
            <a:lvl1pPr>
              <a:defRPr sz="3199"/>
            </a:lvl1pPr>
          </a:lstStyle>
          <a:p>
            <a:pPr rtl="0"/>
            <a:r>
              <a:rPr lang="ro-RO" noProof="0"/>
              <a:t>Faceți clic pentru a edita stilul de titlu coordonator</a:t>
            </a:r>
          </a:p>
        </p:txBody>
      </p:sp>
      <p:sp>
        <p:nvSpPr>
          <p:cNvPr id="9" name="Substituent text 3">
            <a:extLst>
              <a:ext uri="{FF2B5EF4-FFF2-40B4-BE49-F238E27FC236}">
                <a16:creationId xmlns:a16="http://schemas.microsoft.com/office/drawing/2014/main" id="{4D7A7B44-0EE9-425C-A921-47E3D0C47775}"/>
              </a:ext>
            </a:extLst>
          </p:cNvPr>
          <p:cNvSpPr>
            <a:spLocks noGrp="1"/>
          </p:cNvSpPr>
          <p:nvPr>
            <p:ph type="body" sz="half" idx="2" hasCustomPrompt="1"/>
          </p:nvPr>
        </p:nvSpPr>
        <p:spPr>
          <a:xfrm>
            <a:off x="839570" y="2057400"/>
            <a:ext cx="3931213" cy="3811588"/>
          </a:xfrm>
        </p:spPr>
        <p:txBody>
          <a:bodyPr rtlCol="0"/>
          <a:lstStyle>
            <a:lvl1pPr marL="0" indent="0">
              <a:buFont typeface="Arial" panose="020B0604020202020204" pitchFamily="34" charse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15" name="Substituent conținut 2">
            <a:extLst>
              <a:ext uri="{FF2B5EF4-FFF2-40B4-BE49-F238E27FC236}">
                <a16:creationId xmlns:a16="http://schemas.microsoft.com/office/drawing/2014/main" id="{3726228B-0CE6-4F89-8C5B-9F5C26D6F64A}"/>
              </a:ext>
            </a:extLst>
          </p:cNvPr>
          <p:cNvSpPr>
            <a:spLocks noGrp="1"/>
          </p:cNvSpPr>
          <p:nvPr>
            <p:ph idx="1" hasCustomPrompt="1"/>
          </p:nvPr>
        </p:nvSpPr>
        <p:spPr>
          <a:xfrm>
            <a:off x="5178663" y="457201"/>
            <a:ext cx="6170593" cy="5408612"/>
          </a:xfrm>
          <a:prstGeom prst="roundRect">
            <a:avLst>
              <a:gd name="adj" fmla="val 2093"/>
            </a:avLst>
          </a:prstGeom>
          <a:solidFill>
            <a:schemeClr val="bg1">
              <a:lumMod val="95000"/>
            </a:schemeClr>
          </a:solidFill>
          <a:ln cap="rnd">
            <a:noFill/>
          </a:ln>
          <a:effectLst>
            <a:outerShdw blurRad="50800" dist="38100" dir="2700000" algn="tl" rotWithShape="0">
              <a:prstClr val="black">
                <a:alpha val="40000"/>
              </a:prstClr>
            </a:outerShdw>
          </a:effectLst>
        </p:spPr>
        <p:txBody>
          <a:bodyPr vert="horz" lIns="182880" tIns="182880" rIns="182880" bIns="182880" rtlCol="0">
            <a:noAutofit/>
          </a:bodyPr>
          <a:lstStyle>
            <a:lvl1pPr>
              <a:defRPr lang="en-US" sz="2799"/>
            </a:lvl1pPr>
            <a:lvl2pPr>
              <a:defRPr lang="en-US" sz="2399"/>
            </a:lvl2pPr>
            <a:lvl3pPr>
              <a:defRPr lang="en-US" sz="1999"/>
            </a:lvl3pPr>
            <a:lvl4pPr>
              <a:defRPr lang="en-US" sz="1799"/>
            </a:lvl4pPr>
            <a:lvl5pPr>
              <a:defRPr lang="en-US" sz="1799"/>
            </a:lvl5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Tree>
    <p:extLst>
      <p:ext uri="{BB962C8B-B14F-4D97-AF65-F5344CB8AC3E}">
        <p14:creationId xmlns:p14="http://schemas.microsoft.com/office/powerpoint/2010/main" val="3384480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ine cu legendă">
    <p:spTree>
      <p:nvGrpSpPr>
        <p:cNvPr id="1" name=""/>
        <p:cNvGrpSpPr/>
        <p:nvPr/>
      </p:nvGrpSpPr>
      <p:grpSpPr>
        <a:xfrm>
          <a:off x="0" y="0"/>
          <a:ext cx="0" cy="0"/>
          <a:chOff x="0" y="0"/>
          <a:chExt cx="0" cy="0"/>
        </a:xfrm>
      </p:grpSpPr>
      <p:sp>
        <p:nvSpPr>
          <p:cNvPr id="8" name="Substituent imagine 2">
            <a:extLst>
              <a:ext uri="{FF2B5EF4-FFF2-40B4-BE49-F238E27FC236}">
                <a16:creationId xmlns:a16="http://schemas.microsoft.com/office/drawing/2014/main" id="{6A500BA0-B4DD-4EC6-9AD5-27213FD28DD5}"/>
              </a:ext>
            </a:extLst>
          </p:cNvPr>
          <p:cNvSpPr>
            <a:spLocks noGrp="1"/>
          </p:cNvSpPr>
          <p:nvPr>
            <p:ph type="pic" idx="1"/>
          </p:nvPr>
        </p:nvSpPr>
        <p:spPr>
          <a:xfrm rot="240000">
            <a:off x="5181838" y="987426"/>
            <a:ext cx="6170593" cy="4873625"/>
          </a:xfrm>
          <a:prstGeom prst="roundRect">
            <a:avLst>
              <a:gd name="adj" fmla="val 2434"/>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ctr" anchorCtr="0" forceAA="0" compatLnSpc="1">
            <a:prstTxWarp prst="textNoShape">
              <a:avLst/>
            </a:prstTxWarp>
            <a:noAutofit/>
          </a:bodyPr>
          <a:lstStyle>
            <a:lvl1pPr>
              <a:defRPr lang="en-US" sz="1200" b="0" i="1" dirty="0">
                <a:solidFill>
                  <a:schemeClr val="accent1"/>
                </a:solidFill>
                <a:latin typeface="Times New Roman" panose="02020603050405020304" pitchFamily="18" charset="0"/>
                <a:cs typeface="Times New Roman" panose="02020603050405020304" pitchFamily="18" charset="0"/>
              </a:defRPr>
            </a:lvl1pPr>
          </a:lstStyle>
          <a:p>
            <a:pPr marL="171399" lvl="0" indent="-171399" algn="ctr" rtl="0">
              <a:buClr>
                <a:schemeClr val="accent2"/>
              </a:buClr>
              <a:buNone/>
            </a:pPr>
            <a:r>
              <a:rPr lang="ro-RO" noProof="0"/>
              <a:t>Faceți clic pe pictogramă pentru a adăuga o imagine</a:t>
            </a:r>
          </a:p>
        </p:txBody>
      </p:sp>
      <p:sp>
        <p:nvSpPr>
          <p:cNvPr id="4" name="Substituent subsol 3">
            <a:extLst>
              <a:ext uri="{FF2B5EF4-FFF2-40B4-BE49-F238E27FC236}">
                <a16:creationId xmlns:a16="http://schemas.microsoft.com/office/drawing/2014/main" id="{4C7E2EA8-FD7A-488F-80C6-2C681D42D7AC}"/>
              </a:ext>
            </a:extLst>
          </p:cNvPr>
          <p:cNvSpPr>
            <a:spLocks noGrp="1"/>
          </p:cNvSpPr>
          <p:nvPr>
            <p:ph type="ftr" sz="quarter" idx="14"/>
          </p:nvPr>
        </p:nvSpPr>
        <p:spPr/>
        <p:txBody>
          <a:bodyPr rtlCol="0"/>
          <a:lstStyle/>
          <a:p>
            <a:pPr rtl="0"/>
            <a:r>
              <a:rPr lang="ro-RO" noProof="0"/>
              <a:t>Inserare subsol</a:t>
            </a:r>
          </a:p>
        </p:txBody>
      </p:sp>
      <p:sp>
        <p:nvSpPr>
          <p:cNvPr id="5" name="Substituent număr diapozitiv 4">
            <a:extLst>
              <a:ext uri="{FF2B5EF4-FFF2-40B4-BE49-F238E27FC236}">
                <a16:creationId xmlns:a16="http://schemas.microsoft.com/office/drawing/2014/main" id="{CD4CB531-6800-4333-B973-65451B76B72C}"/>
              </a:ext>
            </a:extLst>
          </p:cNvPr>
          <p:cNvSpPr>
            <a:spLocks noGrp="1"/>
          </p:cNvSpPr>
          <p:nvPr>
            <p:ph type="sldNum" sz="quarter" idx="15"/>
          </p:nvPr>
        </p:nvSpPr>
        <p:spPr/>
        <p:txBody>
          <a:bodyPr rtlCol="0"/>
          <a:lstStyle>
            <a:lvl1pPr algn="ctr">
              <a:defRPr/>
            </a:lvl1pPr>
          </a:lstStyle>
          <a:p>
            <a:pPr rtl="0"/>
            <a:fld id="{058DB212-BFA2-403F-85EF-DFD3FF6D973A}" type="slidenum">
              <a:rPr lang="ro-RO" noProof="0" smtClean="0"/>
              <a:pPr rtl="0"/>
              <a:t>‹#›</a:t>
            </a:fld>
            <a:endParaRPr lang="ro-RO" noProof="0"/>
          </a:p>
        </p:txBody>
      </p:sp>
      <p:sp>
        <p:nvSpPr>
          <p:cNvPr id="6" name="Titlu 1">
            <a:extLst>
              <a:ext uri="{FF2B5EF4-FFF2-40B4-BE49-F238E27FC236}">
                <a16:creationId xmlns:a16="http://schemas.microsoft.com/office/drawing/2014/main" id="{BECFB433-19A9-401B-B96F-E5C603D007C7}"/>
              </a:ext>
            </a:extLst>
          </p:cNvPr>
          <p:cNvSpPr>
            <a:spLocks noGrp="1"/>
          </p:cNvSpPr>
          <p:nvPr>
            <p:ph type="title"/>
          </p:nvPr>
        </p:nvSpPr>
        <p:spPr>
          <a:xfrm>
            <a:off x="839570" y="457200"/>
            <a:ext cx="3931213" cy="1600200"/>
          </a:xfrm>
        </p:spPr>
        <p:txBody>
          <a:bodyPr rtlCol="0" anchor="b"/>
          <a:lstStyle>
            <a:lvl1pPr>
              <a:defRPr sz="3199"/>
            </a:lvl1pPr>
          </a:lstStyle>
          <a:p>
            <a:pPr rtl="0"/>
            <a:r>
              <a:rPr lang="ro-RO" noProof="0"/>
              <a:t>Faceți clic pentru a edita stilul de titlu coordonator</a:t>
            </a:r>
          </a:p>
        </p:txBody>
      </p:sp>
      <p:sp>
        <p:nvSpPr>
          <p:cNvPr id="7" name="Substituent text 3">
            <a:extLst>
              <a:ext uri="{FF2B5EF4-FFF2-40B4-BE49-F238E27FC236}">
                <a16:creationId xmlns:a16="http://schemas.microsoft.com/office/drawing/2014/main" id="{208A626A-72C6-4FFB-BD49-57B32894302B}"/>
              </a:ext>
            </a:extLst>
          </p:cNvPr>
          <p:cNvSpPr>
            <a:spLocks noGrp="1"/>
          </p:cNvSpPr>
          <p:nvPr>
            <p:ph type="body" sz="half" idx="2" hasCustomPrompt="1"/>
          </p:nvPr>
        </p:nvSpPr>
        <p:spPr>
          <a:xfrm>
            <a:off x="839570" y="2057400"/>
            <a:ext cx="3931213" cy="3811588"/>
          </a:xfrm>
        </p:spPr>
        <p:txBody>
          <a:bodyPr rtlCol="0"/>
          <a:lstStyle>
            <a:lvl1pPr marL="0" indent="0">
              <a:buFont typeface="Arial" panose="020B0604020202020204" pitchFamily="34" charse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Tree>
    <p:extLst>
      <p:ext uri="{BB962C8B-B14F-4D97-AF65-F5344CB8AC3E}">
        <p14:creationId xmlns:p14="http://schemas.microsoft.com/office/powerpoint/2010/main" val="9170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A9DDDF3-2E7E-4175-ACE9-B214DCE40C6E}"/>
              </a:ext>
            </a:extLst>
          </p:cNvPr>
          <p:cNvSpPr>
            <a:spLocks noGrp="1"/>
          </p:cNvSpPr>
          <p:nvPr>
            <p:ph type="title" hasCustomPrompt="1"/>
          </p:nvPr>
        </p:nvSpPr>
        <p:spPr/>
        <p:txBody>
          <a:bodyPr rtlCol="0"/>
          <a:lstStyle/>
          <a:p>
            <a:pPr rtl="0"/>
            <a:r>
              <a:rPr lang="ro-RO" noProof="0"/>
              <a:t>Clic pentru editare stil titlu Coordonator</a:t>
            </a:r>
          </a:p>
        </p:txBody>
      </p:sp>
      <p:sp>
        <p:nvSpPr>
          <p:cNvPr id="3" name="Substituent subsol 2">
            <a:extLst>
              <a:ext uri="{FF2B5EF4-FFF2-40B4-BE49-F238E27FC236}">
                <a16:creationId xmlns:a16="http://schemas.microsoft.com/office/drawing/2014/main" id="{2342C0C6-4CB5-4665-8690-7C84074CD8E3}"/>
              </a:ext>
            </a:extLst>
          </p:cNvPr>
          <p:cNvSpPr>
            <a:spLocks noGrp="1"/>
          </p:cNvSpPr>
          <p:nvPr>
            <p:ph type="ftr" sz="quarter" idx="13"/>
          </p:nvPr>
        </p:nvSpPr>
        <p:spPr/>
        <p:txBody>
          <a:bodyPr rtlCol="0"/>
          <a:lstStyle/>
          <a:p>
            <a:pPr rtl="0"/>
            <a:r>
              <a:rPr lang="ro-RO" noProof="0"/>
              <a:t>Inserare subsol</a:t>
            </a:r>
          </a:p>
        </p:txBody>
      </p:sp>
      <p:sp>
        <p:nvSpPr>
          <p:cNvPr id="4" name="Substituent număr diapozitiv 3">
            <a:extLst>
              <a:ext uri="{FF2B5EF4-FFF2-40B4-BE49-F238E27FC236}">
                <a16:creationId xmlns:a16="http://schemas.microsoft.com/office/drawing/2014/main" id="{DD5F2B27-F531-4FBF-A3BD-CFDF42639B22}"/>
              </a:ext>
            </a:extLst>
          </p:cNvPr>
          <p:cNvSpPr>
            <a:spLocks noGrp="1"/>
          </p:cNvSpPr>
          <p:nvPr>
            <p:ph type="sldNum" sz="quarter" idx="14"/>
          </p:nvPr>
        </p:nvSpPr>
        <p:spPr/>
        <p:txBody>
          <a:bodyPr rtlCol="0"/>
          <a:lstStyle>
            <a:lvl1pPr algn="ctr">
              <a:defRPr/>
            </a:lvl1pPr>
          </a:lstStyle>
          <a:p>
            <a:pPr rtl="0"/>
            <a:fld id="{058DB212-BFA2-403F-85EF-DFD3FF6D973A}" type="slidenum">
              <a:rPr lang="ro-RO" noProof="0" smtClean="0"/>
              <a:pPr rtl="0"/>
              <a:t>‹#›</a:t>
            </a:fld>
            <a:endParaRPr lang="ro-RO" noProof="0"/>
          </a:p>
        </p:txBody>
      </p:sp>
    </p:spTree>
    <p:extLst>
      <p:ext uri="{BB962C8B-B14F-4D97-AF65-F5344CB8AC3E}">
        <p14:creationId xmlns:p14="http://schemas.microsoft.com/office/powerpoint/2010/main" val="1178494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subsol 1">
            <a:extLst>
              <a:ext uri="{FF2B5EF4-FFF2-40B4-BE49-F238E27FC236}">
                <a16:creationId xmlns:a16="http://schemas.microsoft.com/office/drawing/2014/main" id="{37D13AF2-9CA2-4C53-80E8-FAB678700D39}"/>
              </a:ext>
            </a:extLst>
          </p:cNvPr>
          <p:cNvSpPr>
            <a:spLocks noGrp="1"/>
          </p:cNvSpPr>
          <p:nvPr>
            <p:ph type="ftr" sz="quarter" idx="10"/>
          </p:nvPr>
        </p:nvSpPr>
        <p:spPr/>
        <p:txBody>
          <a:bodyPr rtlCol="0"/>
          <a:lstStyle/>
          <a:p>
            <a:pPr rtl="0"/>
            <a:r>
              <a:rPr lang="ro-RO" noProof="0"/>
              <a:t>Inserare subsol</a:t>
            </a:r>
          </a:p>
        </p:txBody>
      </p:sp>
      <p:sp>
        <p:nvSpPr>
          <p:cNvPr id="3" name="Substituent număr diapozitiv 2">
            <a:extLst>
              <a:ext uri="{FF2B5EF4-FFF2-40B4-BE49-F238E27FC236}">
                <a16:creationId xmlns:a16="http://schemas.microsoft.com/office/drawing/2014/main" id="{33B5FD8C-1D0F-41BE-9B9C-587153A50952}"/>
              </a:ext>
            </a:extLst>
          </p:cNvPr>
          <p:cNvSpPr>
            <a:spLocks noGrp="1"/>
          </p:cNvSpPr>
          <p:nvPr>
            <p:ph type="sldNum" sz="quarter" idx="11"/>
          </p:nvPr>
        </p:nvSpPr>
        <p:spPr/>
        <p:txBody>
          <a:bodyPr rtlCol="0"/>
          <a:lstStyle>
            <a:lvl1pPr algn="ctr">
              <a:defRPr/>
            </a:lvl1pPr>
          </a:lstStyle>
          <a:p>
            <a:pPr rtl="0"/>
            <a:fld id="{058DB212-BFA2-403F-85EF-DFD3FF6D973A}" type="slidenum">
              <a:rPr lang="ro-RO" noProof="0" smtClean="0"/>
              <a:pPr rtl="0"/>
              <a:t>‹#›</a:t>
            </a:fld>
            <a:endParaRPr lang="ro-RO" noProof="0"/>
          </a:p>
        </p:txBody>
      </p:sp>
    </p:spTree>
    <p:extLst>
      <p:ext uri="{BB962C8B-B14F-4D97-AF65-F5344CB8AC3E}">
        <p14:creationId xmlns:p14="http://schemas.microsoft.com/office/powerpoint/2010/main" val="1316682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sp>
        <p:nvSpPr>
          <p:cNvPr id="7" name="Dreptunghi 6"/>
          <p:cNvSpPr/>
          <p:nvPr/>
        </p:nvSpPr>
        <p:spPr>
          <a:xfrm>
            <a:off x="1" y="762000"/>
            <a:ext cx="913923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o-RO" sz="2399" dirty="0"/>
          </a:p>
        </p:txBody>
      </p:sp>
      <p:sp>
        <p:nvSpPr>
          <p:cNvPr id="8" name="Dreptunghi 7"/>
          <p:cNvSpPr/>
          <p:nvPr/>
        </p:nvSpPr>
        <p:spPr>
          <a:xfrm>
            <a:off x="9267849" y="762000"/>
            <a:ext cx="2924556"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o-RO" sz="2399" dirty="0"/>
          </a:p>
        </p:txBody>
      </p:sp>
      <p:sp>
        <p:nvSpPr>
          <p:cNvPr id="2" name="Titlu 1"/>
          <p:cNvSpPr>
            <a:spLocks noGrp="1"/>
          </p:cNvSpPr>
          <p:nvPr>
            <p:ph type="ctrTitle"/>
          </p:nvPr>
        </p:nvSpPr>
        <p:spPr>
          <a:xfrm>
            <a:off x="1069569" y="1298448"/>
            <a:ext cx="7313295" cy="3255264"/>
          </a:xfrm>
        </p:spPr>
        <p:txBody>
          <a:bodyPr rtlCol="0" anchor="b">
            <a:normAutofit/>
          </a:bodyPr>
          <a:lstStyle>
            <a:lvl1pPr algn="l">
              <a:defRPr sz="5898" spc="-100" baseline="0">
                <a:solidFill>
                  <a:srgbClr val="FFFFFF"/>
                </a:solidFill>
              </a:defRPr>
            </a:lvl1pPr>
          </a:lstStyle>
          <a:p>
            <a:pPr rtl="0"/>
            <a:r>
              <a:rPr lang="ro-RO"/>
              <a:t>Faceți clic pentru a edita stilul de titlu coordonator</a:t>
            </a:r>
            <a:endParaRPr lang="ro-RO" dirty="0"/>
          </a:p>
        </p:txBody>
      </p:sp>
      <p:sp>
        <p:nvSpPr>
          <p:cNvPr id="3" name="Subtitlu 2"/>
          <p:cNvSpPr>
            <a:spLocks noGrp="1"/>
          </p:cNvSpPr>
          <p:nvPr>
            <p:ph type="subTitle" idx="1"/>
          </p:nvPr>
        </p:nvSpPr>
        <p:spPr>
          <a:xfrm>
            <a:off x="1099729" y="4670246"/>
            <a:ext cx="7313295" cy="914400"/>
          </a:xfrm>
        </p:spPr>
        <p:txBody>
          <a:bodyPr rtlCol="0" anchor="t">
            <a:normAutofit/>
          </a:bodyPr>
          <a:lstStyle>
            <a:lvl1pPr marL="0" indent="0" algn="l">
              <a:buNone/>
              <a:defRPr sz="2199" cap="none" spc="0" baseline="0">
                <a:solidFill>
                  <a:schemeClr val="accent1">
                    <a:lumMod val="20000"/>
                    <a:lumOff val="80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pPr rtl="0"/>
            <a:r>
              <a:rPr lang="ro-RO"/>
              <a:t>Faceți clic pentru a edita stilul de subtitlu coordonator</a:t>
            </a:r>
            <a:endParaRPr lang="ro-RO" dirty="0"/>
          </a:p>
        </p:txBody>
      </p:sp>
      <p:sp>
        <p:nvSpPr>
          <p:cNvPr id="4" name="Substituent dată 3"/>
          <p:cNvSpPr>
            <a:spLocks noGrp="1"/>
          </p:cNvSpPr>
          <p:nvPr>
            <p:ph type="dt" sz="half" idx="10"/>
          </p:nvPr>
        </p:nvSpPr>
        <p:spPr/>
        <p:txBody>
          <a:bodyPr rtlCol="0"/>
          <a:lstStyle/>
          <a:p>
            <a:pPr rtl="0"/>
            <a:fld id="{6F6DB149-C7FF-45B8-BF08-A298BE91BF87}" type="datetime1">
              <a:rPr lang="ro-RO" smtClean="0"/>
              <a:t>11.09.2023</a:t>
            </a:fld>
            <a:endParaRPr lang="ro-RO" dirty="0"/>
          </a:p>
        </p:txBody>
      </p:sp>
      <p:sp>
        <p:nvSpPr>
          <p:cNvPr id="5" name="Substituent subsol 4"/>
          <p:cNvSpPr>
            <a:spLocks noGrp="1"/>
          </p:cNvSpPr>
          <p:nvPr>
            <p:ph type="ftr" sz="quarter" idx="11"/>
          </p:nvPr>
        </p:nvSpPr>
        <p:spPr/>
        <p:txBody>
          <a:bodyPr rtlCol="0"/>
          <a:lstStyle/>
          <a:p>
            <a:pPr rtl="0"/>
            <a:endParaRPr lang="ro-RO" dirty="0"/>
          </a:p>
        </p:txBody>
      </p:sp>
      <p:sp>
        <p:nvSpPr>
          <p:cNvPr id="6" name="Substituent număr diapozitiv 5"/>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381251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812589" y="4445000"/>
            <a:ext cx="7008574" cy="1930400"/>
          </a:xfrm>
        </p:spPr>
        <p:txBody>
          <a:bodyPr rtlCol="0" anchor="t">
            <a:normAutofit/>
          </a:bodyPr>
          <a:lstStyle>
            <a:lvl1pPr algn="l" rtl="0">
              <a:defRPr sz="5400" b="0" cap="none" baseline="0"/>
            </a:lvl1pPr>
          </a:lstStyle>
          <a:p>
            <a:pPr rtl="0"/>
            <a:r>
              <a:rPr lang="ro-RO"/>
              <a:t>Faceți clic pentru a edita stilul de titlu coordonator</a:t>
            </a:r>
            <a:endParaRPr lang="ro-RO" dirty="0"/>
          </a:p>
        </p:txBody>
      </p:sp>
      <p:sp>
        <p:nvSpPr>
          <p:cNvPr id="3" name="Substituent text 2"/>
          <p:cNvSpPr>
            <a:spLocks noGrp="1"/>
          </p:cNvSpPr>
          <p:nvPr>
            <p:ph type="body" idx="1"/>
          </p:nvPr>
        </p:nvSpPr>
        <p:spPr>
          <a:xfrm>
            <a:off x="812589" y="3124200"/>
            <a:ext cx="7008574" cy="1296987"/>
          </a:xfrm>
        </p:spPr>
        <p:txBody>
          <a:bodyPr rtlCol="0" anchor="b">
            <a:normAutofit/>
          </a:bodyPr>
          <a:lstStyle>
            <a:lvl1pPr marL="0" indent="0" algn="l"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ro-RO"/>
              <a:t>Editați stilurile de text coordonator</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a:t>Faceți clic pentru a edita stilul de titlu coordonator</a:t>
            </a:r>
            <a:endParaRPr lang="ro-RO" dirty="0"/>
          </a:p>
        </p:txBody>
      </p:sp>
      <p:sp>
        <p:nvSpPr>
          <p:cNvPr id="3" name="Substituent conținut 2"/>
          <p:cNvSpPr>
            <a:spLocks noGrp="1"/>
          </p:cNvSpPr>
          <p:nvPr>
            <p:ph idx="1"/>
          </p:nvPr>
        </p:nvSpPr>
        <p:spPr/>
        <p:txBody>
          <a:bodyPr rtlCol="0"/>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dată 3"/>
          <p:cNvSpPr>
            <a:spLocks noGrp="1"/>
          </p:cNvSpPr>
          <p:nvPr>
            <p:ph type="dt" sz="half" idx="10"/>
          </p:nvPr>
        </p:nvSpPr>
        <p:spPr/>
        <p:txBody>
          <a:bodyPr rtlCol="0"/>
          <a:lstStyle/>
          <a:p>
            <a:pPr rtl="0"/>
            <a:fld id="{9229C134-5B57-4DEF-9D49-E5E1DA0E29F4}" type="datetime1">
              <a:rPr lang="ro-RO" smtClean="0"/>
              <a:t>11.09.2023</a:t>
            </a:fld>
            <a:endParaRPr lang="ro-RO" dirty="0"/>
          </a:p>
        </p:txBody>
      </p:sp>
      <p:sp>
        <p:nvSpPr>
          <p:cNvPr id="5" name="Substituent subsol 4"/>
          <p:cNvSpPr>
            <a:spLocks noGrp="1"/>
          </p:cNvSpPr>
          <p:nvPr>
            <p:ph type="ftr" sz="quarter" idx="11"/>
          </p:nvPr>
        </p:nvSpPr>
        <p:spPr/>
        <p:txBody>
          <a:bodyPr rtlCol="0"/>
          <a:lstStyle/>
          <a:p>
            <a:pPr rtl="0"/>
            <a:endParaRPr lang="ro-RO" dirty="0"/>
          </a:p>
        </p:txBody>
      </p:sp>
      <p:sp>
        <p:nvSpPr>
          <p:cNvPr id="6" name="Substituent număr diapozitiv 5"/>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956047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3866905" y="1298448"/>
            <a:ext cx="7313295" cy="3255264"/>
          </a:xfrm>
        </p:spPr>
        <p:txBody>
          <a:bodyPr rtlCol="0" anchor="b">
            <a:normAutofit/>
          </a:bodyPr>
          <a:lstStyle>
            <a:lvl1pPr>
              <a:defRPr sz="5898" b="0" spc="-100" baseline="0">
                <a:solidFill>
                  <a:schemeClr val="tx2">
                    <a:lumMod val="75000"/>
                  </a:schemeClr>
                </a:solidFill>
              </a:defRPr>
            </a:lvl1pPr>
          </a:lstStyle>
          <a:p>
            <a:pPr rtl="0"/>
            <a:r>
              <a:rPr lang="ro-RO"/>
              <a:t>Faceți clic pentru a edita stilul de titlu coordonator</a:t>
            </a:r>
            <a:endParaRPr lang="ro-RO" dirty="0"/>
          </a:p>
        </p:txBody>
      </p:sp>
      <p:sp>
        <p:nvSpPr>
          <p:cNvPr id="3" name="Substituent text 2"/>
          <p:cNvSpPr>
            <a:spLocks noGrp="1"/>
          </p:cNvSpPr>
          <p:nvPr>
            <p:ph type="body" idx="1"/>
          </p:nvPr>
        </p:nvSpPr>
        <p:spPr>
          <a:xfrm>
            <a:off x="3885188" y="4672584"/>
            <a:ext cx="7313295" cy="914400"/>
          </a:xfrm>
        </p:spPr>
        <p:txBody>
          <a:bodyPr rtlCol="0" anchor="t">
            <a:normAutofit/>
          </a:bodyPr>
          <a:lstStyle>
            <a:lvl1pPr marL="0" indent="0">
              <a:buNone/>
              <a:defRPr sz="2199" cap="none" spc="0" baseline="0">
                <a:solidFill>
                  <a:schemeClr val="tx2"/>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rtl="0"/>
            <a:r>
              <a:rPr lang="ro-RO"/>
              <a:t>Editați stilurile de text coordonator</a:t>
            </a:r>
          </a:p>
        </p:txBody>
      </p:sp>
      <p:sp>
        <p:nvSpPr>
          <p:cNvPr id="4" name="Substituent dată 3"/>
          <p:cNvSpPr>
            <a:spLocks noGrp="1"/>
          </p:cNvSpPr>
          <p:nvPr>
            <p:ph type="dt" sz="half" idx="10"/>
          </p:nvPr>
        </p:nvSpPr>
        <p:spPr/>
        <p:txBody>
          <a:bodyPr rtlCol="0"/>
          <a:lstStyle/>
          <a:p>
            <a:pPr rtl="0"/>
            <a:fld id="{2EA923E0-FAE1-499C-93E6-8C9DE14C2DDE}" type="datetime1">
              <a:rPr lang="ro-RO" smtClean="0"/>
              <a:t>11.09.2023</a:t>
            </a:fld>
            <a:endParaRPr lang="ro-RO" dirty="0"/>
          </a:p>
        </p:txBody>
      </p:sp>
      <p:sp>
        <p:nvSpPr>
          <p:cNvPr id="5" name="Substituent subsol 4"/>
          <p:cNvSpPr>
            <a:spLocks noGrp="1"/>
          </p:cNvSpPr>
          <p:nvPr>
            <p:ph type="ftr" sz="quarter" idx="11"/>
          </p:nvPr>
        </p:nvSpPr>
        <p:spPr/>
        <p:txBody>
          <a:bodyPr rtlCol="0"/>
          <a:lstStyle/>
          <a:p>
            <a:pPr rtl="0"/>
            <a:endParaRPr lang="ro-RO" dirty="0"/>
          </a:p>
        </p:txBody>
      </p:sp>
      <p:sp>
        <p:nvSpPr>
          <p:cNvPr id="6" name="Substituent număr diapozitiv 5"/>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2419449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a:t>Faceți clic pentru a edita stilul de titlu coordonator</a:t>
            </a:r>
            <a:endParaRPr lang="ro-RO" dirty="0"/>
          </a:p>
        </p:txBody>
      </p:sp>
      <p:sp>
        <p:nvSpPr>
          <p:cNvPr id="3" name="Substituent conținut 2"/>
          <p:cNvSpPr>
            <a:spLocks noGrp="1"/>
          </p:cNvSpPr>
          <p:nvPr>
            <p:ph sz="half" idx="1"/>
          </p:nvPr>
        </p:nvSpPr>
        <p:spPr>
          <a:xfrm>
            <a:off x="3866905" y="868680"/>
            <a:ext cx="3473815" cy="5120640"/>
          </a:xfrm>
        </p:spPr>
        <p:txBody>
          <a:bodyPr rtlCol="0"/>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conținut 3"/>
          <p:cNvSpPr>
            <a:spLocks noGrp="1"/>
          </p:cNvSpPr>
          <p:nvPr>
            <p:ph sz="half" idx="2"/>
          </p:nvPr>
        </p:nvSpPr>
        <p:spPr>
          <a:xfrm>
            <a:off x="7816084" y="868680"/>
            <a:ext cx="3473815" cy="5120640"/>
          </a:xfrm>
        </p:spPr>
        <p:txBody>
          <a:bodyPr rtlCol="0"/>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8" name="Substituent dată 7"/>
          <p:cNvSpPr>
            <a:spLocks noGrp="1"/>
          </p:cNvSpPr>
          <p:nvPr>
            <p:ph type="dt" sz="half" idx="10"/>
          </p:nvPr>
        </p:nvSpPr>
        <p:spPr/>
        <p:txBody>
          <a:bodyPr rtlCol="0"/>
          <a:lstStyle/>
          <a:p>
            <a:pPr rtl="0"/>
            <a:fld id="{43B9AC5F-F031-4D0C-840E-F1D52FD72BC9}" type="datetime1">
              <a:rPr lang="ro-RO" smtClean="0"/>
              <a:t>11.09.2023</a:t>
            </a:fld>
            <a:endParaRPr lang="ro-RO" dirty="0"/>
          </a:p>
        </p:txBody>
      </p:sp>
      <p:sp>
        <p:nvSpPr>
          <p:cNvPr id="9" name="Substituent subsol 8"/>
          <p:cNvSpPr>
            <a:spLocks noGrp="1"/>
          </p:cNvSpPr>
          <p:nvPr>
            <p:ph type="ftr" sz="quarter" idx="11"/>
          </p:nvPr>
        </p:nvSpPr>
        <p:spPr/>
        <p:txBody>
          <a:bodyPr rtlCol="0"/>
          <a:lstStyle/>
          <a:p>
            <a:pPr rtl="0"/>
            <a:endParaRPr lang="ro-RO" dirty="0"/>
          </a:p>
        </p:txBody>
      </p:sp>
      <p:sp>
        <p:nvSpPr>
          <p:cNvPr id="10" name="Substituent număr diapozitiv 9"/>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1755980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0" name="Titlu 9"/>
          <p:cNvSpPr>
            <a:spLocks noGrp="1"/>
          </p:cNvSpPr>
          <p:nvPr>
            <p:ph type="title"/>
          </p:nvPr>
        </p:nvSpPr>
        <p:spPr/>
        <p:txBody>
          <a:bodyPr rtlCol="0"/>
          <a:lstStyle/>
          <a:p>
            <a:pPr rtl="0"/>
            <a:r>
              <a:rPr lang="ro-RO"/>
              <a:t>Faceți clic pentru a edita stilul de titlu coordonator</a:t>
            </a:r>
            <a:endParaRPr lang="ro-RO" dirty="0"/>
          </a:p>
        </p:txBody>
      </p:sp>
      <p:sp>
        <p:nvSpPr>
          <p:cNvPr id="3" name="Substituent text 2"/>
          <p:cNvSpPr>
            <a:spLocks noGrp="1"/>
          </p:cNvSpPr>
          <p:nvPr>
            <p:ph type="body" idx="1"/>
          </p:nvPr>
        </p:nvSpPr>
        <p:spPr>
          <a:xfrm>
            <a:off x="3866905" y="1023586"/>
            <a:ext cx="3473815" cy="807720"/>
          </a:xfrm>
        </p:spPr>
        <p:txBody>
          <a:bodyPr rtlCol="0" anchor="b">
            <a:normAutofit/>
          </a:bodyPr>
          <a:lstStyle>
            <a:lvl1pPr marL="0" indent="0">
              <a:spcBef>
                <a:spcPts val="0"/>
              </a:spcBef>
              <a:buNone/>
              <a:defRPr sz="1999" b="1">
                <a:solidFill>
                  <a:schemeClr val="tx1">
                    <a:lumMod val="65000"/>
                    <a:lumOff val="3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a:t>Editați stilurile de text coordonator</a:t>
            </a:r>
          </a:p>
        </p:txBody>
      </p:sp>
      <p:sp>
        <p:nvSpPr>
          <p:cNvPr id="4" name="Substituent conținut 3"/>
          <p:cNvSpPr>
            <a:spLocks noGrp="1"/>
          </p:cNvSpPr>
          <p:nvPr>
            <p:ph sz="half" idx="2"/>
          </p:nvPr>
        </p:nvSpPr>
        <p:spPr>
          <a:xfrm>
            <a:off x="3866905" y="1930936"/>
            <a:ext cx="3473815" cy="4023360"/>
          </a:xfrm>
        </p:spPr>
        <p:txBody>
          <a:bodyPr rtlCol="0"/>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5" name="Substituent text 4"/>
          <p:cNvSpPr>
            <a:spLocks noGrp="1"/>
          </p:cNvSpPr>
          <p:nvPr>
            <p:ph type="body" sz="quarter" idx="3"/>
          </p:nvPr>
        </p:nvSpPr>
        <p:spPr>
          <a:xfrm>
            <a:off x="7816427" y="1023587"/>
            <a:ext cx="3473815" cy="813171"/>
          </a:xfrm>
        </p:spPr>
        <p:txBody>
          <a:bodyPr rtlCol="0" anchor="b">
            <a:normAutofit/>
          </a:bodyPr>
          <a:lstStyle>
            <a:lvl1pPr marL="0" indent="0">
              <a:spcBef>
                <a:spcPts val="0"/>
              </a:spcBef>
              <a:buNone/>
              <a:defRPr sz="1999" b="1">
                <a:solidFill>
                  <a:schemeClr val="tx1">
                    <a:lumMod val="65000"/>
                    <a:lumOff val="3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a:t>Editați stilurile de text coordonator</a:t>
            </a:r>
          </a:p>
        </p:txBody>
      </p:sp>
      <p:sp>
        <p:nvSpPr>
          <p:cNvPr id="6" name="Substituent conținut 5"/>
          <p:cNvSpPr>
            <a:spLocks noGrp="1"/>
          </p:cNvSpPr>
          <p:nvPr>
            <p:ph sz="quarter" idx="4"/>
          </p:nvPr>
        </p:nvSpPr>
        <p:spPr>
          <a:xfrm>
            <a:off x="7816427" y="1930936"/>
            <a:ext cx="3473815" cy="4023360"/>
          </a:xfrm>
        </p:spPr>
        <p:txBody>
          <a:bodyPr rtlCol="0"/>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2" name="Substituent dată 1"/>
          <p:cNvSpPr>
            <a:spLocks noGrp="1"/>
          </p:cNvSpPr>
          <p:nvPr>
            <p:ph type="dt" sz="half" idx="10"/>
          </p:nvPr>
        </p:nvSpPr>
        <p:spPr/>
        <p:txBody>
          <a:bodyPr rtlCol="0"/>
          <a:lstStyle/>
          <a:p>
            <a:pPr rtl="0"/>
            <a:fld id="{930DE2C3-2530-4FD3-9CDE-CE11AD4D1093}" type="datetime1">
              <a:rPr lang="ro-RO" smtClean="0"/>
              <a:t>11.09.2023</a:t>
            </a:fld>
            <a:endParaRPr lang="ro-RO" dirty="0"/>
          </a:p>
        </p:txBody>
      </p:sp>
      <p:sp>
        <p:nvSpPr>
          <p:cNvPr id="11" name="Substituent subsol 10"/>
          <p:cNvSpPr>
            <a:spLocks noGrp="1"/>
          </p:cNvSpPr>
          <p:nvPr>
            <p:ph type="ftr" sz="quarter" idx="11"/>
          </p:nvPr>
        </p:nvSpPr>
        <p:spPr/>
        <p:txBody>
          <a:bodyPr rtlCol="0"/>
          <a:lstStyle/>
          <a:p>
            <a:pPr rtl="0"/>
            <a:endParaRPr lang="ro-RO" dirty="0"/>
          </a:p>
        </p:txBody>
      </p:sp>
      <p:sp>
        <p:nvSpPr>
          <p:cNvPr id="12" name="Substituent număr diapozitiv 11"/>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1053364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6" name="Titlu 5"/>
          <p:cNvSpPr>
            <a:spLocks noGrp="1"/>
          </p:cNvSpPr>
          <p:nvPr>
            <p:ph type="title"/>
          </p:nvPr>
        </p:nvSpPr>
        <p:spPr/>
        <p:txBody>
          <a:bodyPr rtlCol="0"/>
          <a:lstStyle/>
          <a:p>
            <a:pPr rtl="0"/>
            <a:r>
              <a:rPr lang="ro-RO"/>
              <a:t>Faceți clic pentru a edita stilul de titlu coordonator</a:t>
            </a:r>
            <a:endParaRPr lang="ro-RO" dirty="0"/>
          </a:p>
        </p:txBody>
      </p:sp>
      <p:sp>
        <p:nvSpPr>
          <p:cNvPr id="2" name="Substituent dată 1"/>
          <p:cNvSpPr>
            <a:spLocks noGrp="1"/>
          </p:cNvSpPr>
          <p:nvPr>
            <p:ph type="dt" sz="half" idx="10"/>
          </p:nvPr>
        </p:nvSpPr>
        <p:spPr/>
        <p:txBody>
          <a:bodyPr rtlCol="0"/>
          <a:lstStyle/>
          <a:p>
            <a:pPr rtl="0"/>
            <a:fld id="{C4620A23-5886-487F-B415-2ECA7996773C}" type="datetime1">
              <a:rPr lang="ro-RO" smtClean="0"/>
              <a:t>11.09.2023</a:t>
            </a:fld>
            <a:endParaRPr lang="ro-RO" dirty="0"/>
          </a:p>
        </p:txBody>
      </p:sp>
      <p:sp>
        <p:nvSpPr>
          <p:cNvPr id="7" name="Substituent subsol 6"/>
          <p:cNvSpPr>
            <a:spLocks noGrp="1"/>
          </p:cNvSpPr>
          <p:nvPr>
            <p:ph type="ftr" sz="quarter" idx="11"/>
          </p:nvPr>
        </p:nvSpPr>
        <p:spPr/>
        <p:txBody>
          <a:bodyPr rtlCol="0"/>
          <a:lstStyle/>
          <a:p>
            <a:pPr rtl="0"/>
            <a:endParaRPr lang="ro-RO" dirty="0"/>
          </a:p>
        </p:txBody>
      </p:sp>
      <p:sp>
        <p:nvSpPr>
          <p:cNvPr id="8" name="Substituent număr diapozitiv 7"/>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1058857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sp>
        <p:nvSpPr>
          <p:cNvPr id="5" name="Substituent dată 4"/>
          <p:cNvSpPr>
            <a:spLocks noGrp="1"/>
          </p:cNvSpPr>
          <p:nvPr>
            <p:ph type="dt" sz="half" idx="10"/>
          </p:nvPr>
        </p:nvSpPr>
        <p:spPr/>
        <p:txBody>
          <a:bodyPr rtlCol="0"/>
          <a:lstStyle/>
          <a:p>
            <a:pPr rtl="0"/>
            <a:fld id="{46909362-5EE9-44A8-B8EE-6D43109F5B00}" type="datetime1">
              <a:rPr lang="ro-RO" smtClean="0"/>
              <a:t>11.09.2023</a:t>
            </a:fld>
            <a:endParaRPr lang="ro-RO" dirty="0"/>
          </a:p>
        </p:txBody>
      </p:sp>
      <p:sp>
        <p:nvSpPr>
          <p:cNvPr id="6" name="Substituent subsol 5"/>
          <p:cNvSpPr>
            <a:spLocks noGrp="1"/>
          </p:cNvSpPr>
          <p:nvPr>
            <p:ph type="ftr" sz="quarter" idx="11"/>
          </p:nvPr>
        </p:nvSpPr>
        <p:spPr/>
        <p:txBody>
          <a:bodyPr rtlCol="0"/>
          <a:lstStyle/>
          <a:p>
            <a:pPr rtl="0"/>
            <a:endParaRPr lang="ro-RO" dirty="0"/>
          </a:p>
        </p:txBody>
      </p:sp>
      <p:sp>
        <p:nvSpPr>
          <p:cNvPr id="7" name="Substituent număr diapozitiv 6"/>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227501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55965" y="1143000"/>
            <a:ext cx="2833902" cy="2377440"/>
          </a:xfrm>
        </p:spPr>
        <p:txBody>
          <a:bodyPr rtlCol="0" anchor="b">
            <a:normAutofit/>
          </a:bodyPr>
          <a:lstStyle>
            <a:lvl1pPr>
              <a:defRPr sz="3199" b="0" baseline="0"/>
            </a:lvl1pPr>
          </a:lstStyle>
          <a:p>
            <a:pPr rtl="0"/>
            <a:r>
              <a:rPr lang="ro-RO"/>
              <a:t>Faceți clic pentru a edita stilul de titlu coordonator</a:t>
            </a:r>
            <a:endParaRPr lang="ro-RO" dirty="0"/>
          </a:p>
        </p:txBody>
      </p:sp>
      <p:sp>
        <p:nvSpPr>
          <p:cNvPr id="3" name="Substituent conținut 2"/>
          <p:cNvSpPr>
            <a:spLocks noGrp="1"/>
          </p:cNvSpPr>
          <p:nvPr>
            <p:ph idx="1"/>
          </p:nvPr>
        </p:nvSpPr>
        <p:spPr>
          <a:xfrm>
            <a:off x="3905963" y="1852122"/>
            <a:ext cx="2457590" cy="2008678"/>
          </a:xfrm>
        </p:spPr>
        <p:txBody>
          <a:bodyPr rtlCol="0"/>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text 3"/>
          <p:cNvSpPr>
            <a:spLocks noGrp="1"/>
          </p:cNvSpPr>
          <p:nvPr>
            <p:ph type="body" sz="half" idx="2"/>
          </p:nvPr>
        </p:nvSpPr>
        <p:spPr>
          <a:xfrm>
            <a:off x="255965" y="3494176"/>
            <a:ext cx="2833902" cy="2321990"/>
          </a:xfrm>
        </p:spPr>
        <p:txBody>
          <a:bodyPr rtlCol="0" anchor="t">
            <a:normAutofit/>
          </a:bodyPr>
          <a:lstStyle>
            <a:lvl1pPr marL="0" indent="0">
              <a:lnSpc>
                <a:spcPct val="100000"/>
              </a:lnSpc>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a:t>Editați stilurile de text coordonator</a:t>
            </a:r>
          </a:p>
        </p:txBody>
      </p:sp>
      <p:sp>
        <p:nvSpPr>
          <p:cNvPr id="8" name="Substituent dată 7"/>
          <p:cNvSpPr>
            <a:spLocks noGrp="1"/>
          </p:cNvSpPr>
          <p:nvPr>
            <p:ph type="dt" sz="half" idx="10"/>
          </p:nvPr>
        </p:nvSpPr>
        <p:spPr/>
        <p:txBody>
          <a:bodyPr rtlCol="0"/>
          <a:lstStyle/>
          <a:p>
            <a:pPr rtl="0"/>
            <a:fld id="{4317869E-9030-444F-9217-6E3843A35E9C}" type="datetime1">
              <a:rPr lang="ro-RO" smtClean="0"/>
              <a:t>11.09.2023</a:t>
            </a:fld>
            <a:endParaRPr lang="ro-RO" dirty="0"/>
          </a:p>
        </p:txBody>
      </p:sp>
      <p:sp>
        <p:nvSpPr>
          <p:cNvPr id="9" name="Substituent subsol 8"/>
          <p:cNvSpPr>
            <a:spLocks noGrp="1"/>
          </p:cNvSpPr>
          <p:nvPr>
            <p:ph type="ftr" sz="quarter" idx="11"/>
          </p:nvPr>
        </p:nvSpPr>
        <p:spPr/>
        <p:txBody>
          <a:bodyPr rtlCol="0"/>
          <a:lstStyle/>
          <a:p>
            <a:pPr rtl="0"/>
            <a:endParaRPr lang="ro-RO" dirty="0"/>
          </a:p>
        </p:txBody>
      </p:sp>
      <p:sp>
        <p:nvSpPr>
          <p:cNvPr id="10" name="Substituent număr diapozitiv 9"/>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
        <p:nvSpPr>
          <p:cNvPr id="11" name="Substituent conținut 2">
            <a:extLst>
              <a:ext uri="{FF2B5EF4-FFF2-40B4-BE49-F238E27FC236}">
                <a16:creationId xmlns:a16="http://schemas.microsoft.com/office/drawing/2014/main" id="{87B0DF2F-DAFD-4616-9E25-0C28D75BF306}"/>
              </a:ext>
            </a:extLst>
          </p:cNvPr>
          <p:cNvSpPr>
            <a:spLocks noGrp="1"/>
          </p:cNvSpPr>
          <p:nvPr>
            <p:ph idx="13"/>
          </p:nvPr>
        </p:nvSpPr>
        <p:spPr>
          <a:xfrm>
            <a:off x="6490114" y="1852122"/>
            <a:ext cx="2457590" cy="2008678"/>
          </a:xfrm>
        </p:spPr>
        <p:txBody>
          <a:bodyPr rtlCol="0"/>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12" name="Substituent conținut 2">
            <a:extLst>
              <a:ext uri="{FF2B5EF4-FFF2-40B4-BE49-F238E27FC236}">
                <a16:creationId xmlns:a16="http://schemas.microsoft.com/office/drawing/2014/main" id="{336DA0F9-D851-437C-A45B-EC125A3D3DB3}"/>
              </a:ext>
            </a:extLst>
          </p:cNvPr>
          <p:cNvSpPr>
            <a:spLocks noGrp="1"/>
          </p:cNvSpPr>
          <p:nvPr>
            <p:ph idx="14"/>
          </p:nvPr>
        </p:nvSpPr>
        <p:spPr>
          <a:xfrm>
            <a:off x="9074265" y="1852122"/>
            <a:ext cx="2457590" cy="2008678"/>
          </a:xfrm>
        </p:spPr>
        <p:txBody>
          <a:bodyPr rtlCol="0"/>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6" name="Substituent text 5">
            <a:extLst>
              <a:ext uri="{FF2B5EF4-FFF2-40B4-BE49-F238E27FC236}">
                <a16:creationId xmlns:a16="http://schemas.microsoft.com/office/drawing/2014/main" id="{0FF0BA98-3AB4-4D88-B1C2-6279BCACFAD9}"/>
              </a:ext>
            </a:extLst>
          </p:cNvPr>
          <p:cNvSpPr>
            <a:spLocks noGrp="1"/>
          </p:cNvSpPr>
          <p:nvPr>
            <p:ph type="body" sz="quarter" idx="15"/>
          </p:nvPr>
        </p:nvSpPr>
        <p:spPr>
          <a:xfrm>
            <a:off x="3886780" y="3971925"/>
            <a:ext cx="2476774" cy="803275"/>
          </a:xfrm>
        </p:spPr>
        <p:txBody>
          <a:bodyPr rtlCol="0"/>
          <a:lstStyle>
            <a:lvl1pPr marL="0" indent="0">
              <a:buNone/>
              <a:defRPr/>
            </a:lvl1pPr>
          </a:lstStyle>
          <a:p>
            <a:pPr lvl="0" rtl="0"/>
            <a:r>
              <a:rPr lang="ro-RO"/>
              <a:t>Editați stilurile de text coordonator</a:t>
            </a:r>
          </a:p>
        </p:txBody>
      </p:sp>
      <p:sp>
        <p:nvSpPr>
          <p:cNvPr id="13" name="Substituent text 5">
            <a:extLst>
              <a:ext uri="{FF2B5EF4-FFF2-40B4-BE49-F238E27FC236}">
                <a16:creationId xmlns:a16="http://schemas.microsoft.com/office/drawing/2014/main" id="{D9DEF72B-B924-4A0D-8C83-3B370632C0D3}"/>
              </a:ext>
            </a:extLst>
          </p:cNvPr>
          <p:cNvSpPr>
            <a:spLocks noGrp="1"/>
          </p:cNvSpPr>
          <p:nvPr>
            <p:ph type="body" sz="quarter" idx="16"/>
          </p:nvPr>
        </p:nvSpPr>
        <p:spPr>
          <a:xfrm>
            <a:off x="6470931" y="3971926"/>
            <a:ext cx="2476774" cy="803275"/>
          </a:xfrm>
        </p:spPr>
        <p:txBody>
          <a:bodyPr rtlCol="0"/>
          <a:lstStyle>
            <a:lvl1pPr marL="0" indent="0">
              <a:buNone/>
              <a:defRPr/>
            </a:lvl1pPr>
          </a:lstStyle>
          <a:p>
            <a:pPr lvl="0" rtl="0"/>
            <a:r>
              <a:rPr lang="ro-RO"/>
              <a:t>Editați stilurile de text coordonator</a:t>
            </a:r>
          </a:p>
        </p:txBody>
      </p:sp>
      <p:sp>
        <p:nvSpPr>
          <p:cNvPr id="14" name="Substituent text 5">
            <a:extLst>
              <a:ext uri="{FF2B5EF4-FFF2-40B4-BE49-F238E27FC236}">
                <a16:creationId xmlns:a16="http://schemas.microsoft.com/office/drawing/2014/main" id="{E9D30C54-E9E8-4300-8DA4-352DB3A71A4F}"/>
              </a:ext>
            </a:extLst>
          </p:cNvPr>
          <p:cNvSpPr>
            <a:spLocks noGrp="1"/>
          </p:cNvSpPr>
          <p:nvPr>
            <p:ph type="body" sz="quarter" idx="17"/>
          </p:nvPr>
        </p:nvSpPr>
        <p:spPr>
          <a:xfrm>
            <a:off x="9067878" y="3971925"/>
            <a:ext cx="2457590" cy="803275"/>
          </a:xfrm>
        </p:spPr>
        <p:txBody>
          <a:bodyPr rtlCol="0"/>
          <a:lstStyle>
            <a:lvl1pPr marL="0" indent="0">
              <a:buNone/>
              <a:defRPr/>
            </a:lvl1pPr>
          </a:lstStyle>
          <a:p>
            <a:pPr lvl="0" rtl="0"/>
            <a:r>
              <a:rPr lang="ro-RO"/>
              <a:t>Editați stilurile de text coordonator</a:t>
            </a:r>
          </a:p>
        </p:txBody>
      </p:sp>
    </p:spTree>
    <p:extLst>
      <p:ext uri="{BB962C8B-B14F-4D97-AF65-F5344CB8AC3E}">
        <p14:creationId xmlns:p14="http://schemas.microsoft.com/office/powerpoint/2010/main" val="2992132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55965" y="1143000"/>
            <a:ext cx="2833902" cy="2377440"/>
          </a:xfrm>
        </p:spPr>
        <p:txBody>
          <a:bodyPr rtlCol="0" anchor="b">
            <a:normAutofit/>
          </a:bodyPr>
          <a:lstStyle>
            <a:lvl1pPr>
              <a:defRPr sz="3199" b="0"/>
            </a:lvl1pPr>
          </a:lstStyle>
          <a:p>
            <a:pPr rtl="0"/>
            <a:r>
              <a:rPr lang="ro-RO"/>
              <a:t>Faceți clic pentru a edita stilul de titlu coordonator</a:t>
            </a:r>
            <a:endParaRPr lang="ro-RO" dirty="0"/>
          </a:p>
        </p:txBody>
      </p:sp>
      <p:sp>
        <p:nvSpPr>
          <p:cNvPr id="3" name="Substituent imagine 2"/>
          <p:cNvSpPr>
            <a:spLocks noGrp="1" noChangeAspect="1"/>
          </p:cNvSpPr>
          <p:nvPr>
            <p:ph type="pic" idx="1"/>
          </p:nvPr>
        </p:nvSpPr>
        <p:spPr>
          <a:xfrm>
            <a:off x="3569714" y="767419"/>
            <a:ext cx="8113117" cy="5330952"/>
          </a:xfrm>
          <a:solidFill>
            <a:schemeClr val="bg1">
              <a:lumMod val="75000"/>
            </a:schemeClr>
          </a:solidFill>
        </p:spPr>
        <p:txBody>
          <a:bodyPr rtlCol="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rtl="0"/>
            <a:r>
              <a:rPr lang="ro-RO"/>
              <a:t>Faceți clic pe pictogramă pentru a adăuga o imagine</a:t>
            </a:r>
            <a:endParaRPr lang="ro-RO" dirty="0"/>
          </a:p>
        </p:txBody>
      </p:sp>
      <p:sp>
        <p:nvSpPr>
          <p:cNvPr id="4" name="Substituent text 3"/>
          <p:cNvSpPr>
            <a:spLocks noGrp="1"/>
          </p:cNvSpPr>
          <p:nvPr>
            <p:ph type="body" sz="half" idx="2"/>
          </p:nvPr>
        </p:nvSpPr>
        <p:spPr>
          <a:xfrm>
            <a:off x="255965" y="3493008"/>
            <a:ext cx="2833902" cy="2322576"/>
          </a:xfrm>
        </p:spPr>
        <p:txBody>
          <a:bodyPr rtlCol="0" anchor="t">
            <a:normAutofit/>
          </a:bodyPr>
          <a:lstStyle>
            <a:lvl1pPr marL="0" indent="0">
              <a:lnSpc>
                <a:spcPct val="100000"/>
              </a:lnSpc>
              <a:buNone/>
              <a:defRPr sz="14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a:t>Editați stilurile de text coordonator</a:t>
            </a:r>
          </a:p>
        </p:txBody>
      </p:sp>
      <p:sp>
        <p:nvSpPr>
          <p:cNvPr id="8" name="Substituent dată 7"/>
          <p:cNvSpPr>
            <a:spLocks noGrp="1"/>
          </p:cNvSpPr>
          <p:nvPr>
            <p:ph type="dt" sz="half" idx="10"/>
          </p:nvPr>
        </p:nvSpPr>
        <p:spPr/>
        <p:txBody>
          <a:bodyPr rtlCol="0"/>
          <a:lstStyle/>
          <a:p>
            <a:pPr rtl="0"/>
            <a:fld id="{D6DDC9BC-A70B-46A0-BE3E-8D6CC320CA44}" type="datetime1">
              <a:rPr lang="ro-RO" smtClean="0"/>
              <a:t>11.09.2023</a:t>
            </a:fld>
            <a:endParaRPr lang="ro-RO" dirty="0"/>
          </a:p>
        </p:txBody>
      </p:sp>
      <p:sp>
        <p:nvSpPr>
          <p:cNvPr id="9" name="Substituent subsol 8"/>
          <p:cNvSpPr>
            <a:spLocks noGrp="1"/>
          </p:cNvSpPr>
          <p:nvPr>
            <p:ph type="ftr" sz="quarter" idx="11"/>
          </p:nvPr>
        </p:nvSpPr>
        <p:spPr>
          <a:xfrm>
            <a:off x="3498190" y="6356351"/>
            <a:ext cx="5909978" cy="365125"/>
          </a:xfrm>
        </p:spPr>
        <p:txBody>
          <a:bodyPr rtlCol="0"/>
          <a:lstStyle/>
          <a:p>
            <a:pPr rtl="0"/>
            <a:endParaRPr lang="ro-RO" dirty="0"/>
          </a:p>
        </p:txBody>
      </p:sp>
      <p:sp>
        <p:nvSpPr>
          <p:cNvPr id="10" name="Substituent număr diapozitiv 9"/>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3952808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u și text vertical">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a:t>Faceți clic pentru a edita stilul de titlu coordonator</a:t>
            </a:r>
            <a:endParaRPr lang="ro-RO" dirty="0"/>
          </a:p>
        </p:txBody>
      </p:sp>
      <p:sp>
        <p:nvSpPr>
          <p:cNvPr id="3" name="Substituent text vertical 2"/>
          <p:cNvSpPr>
            <a:spLocks noGrp="1"/>
          </p:cNvSpPr>
          <p:nvPr>
            <p:ph type="body" orient="vert" idx="1"/>
          </p:nvPr>
        </p:nvSpPr>
        <p:spPr/>
        <p:txBody>
          <a:bodyPr vert="eaVert" rtlCol="0" anchor="t"/>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7" name="Substituent dată 6"/>
          <p:cNvSpPr>
            <a:spLocks noGrp="1"/>
          </p:cNvSpPr>
          <p:nvPr>
            <p:ph type="dt" sz="half" idx="10"/>
          </p:nvPr>
        </p:nvSpPr>
        <p:spPr/>
        <p:txBody>
          <a:bodyPr rtlCol="0"/>
          <a:lstStyle/>
          <a:p>
            <a:pPr rtl="0"/>
            <a:fld id="{1836520A-154B-4CA9-BDE2-0D54B10380A5}" type="datetime1">
              <a:rPr lang="ro-RO" smtClean="0"/>
              <a:t>11.09.2023</a:t>
            </a:fld>
            <a:endParaRPr lang="ro-RO" dirty="0"/>
          </a:p>
        </p:txBody>
      </p:sp>
      <p:sp>
        <p:nvSpPr>
          <p:cNvPr id="8" name="Substituent subsol 7"/>
          <p:cNvSpPr>
            <a:spLocks noGrp="1"/>
          </p:cNvSpPr>
          <p:nvPr>
            <p:ph type="ftr" sz="quarter" idx="11"/>
          </p:nvPr>
        </p:nvSpPr>
        <p:spPr/>
        <p:txBody>
          <a:bodyPr rtlCol="0"/>
          <a:lstStyle/>
          <a:p>
            <a:pPr rtl="0"/>
            <a:endParaRPr lang="ro-RO" dirty="0"/>
          </a:p>
        </p:txBody>
      </p:sp>
      <p:sp>
        <p:nvSpPr>
          <p:cNvPr id="9" name="Substituent număr diapozitiv 8"/>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694850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380901" y="990600"/>
            <a:ext cx="2818666" cy="4953000"/>
          </a:xfrm>
        </p:spPr>
        <p:txBody>
          <a:bodyPr vert="eaVert" rtlCol="0"/>
          <a:lstStyle/>
          <a:p>
            <a:pPr rtl="0"/>
            <a:r>
              <a:rPr lang="ro-RO"/>
              <a:t>Faceți clic pentru a edita stilul de titlu coordonator</a:t>
            </a:r>
            <a:endParaRPr lang="ro-RO" dirty="0"/>
          </a:p>
        </p:txBody>
      </p:sp>
      <p:sp>
        <p:nvSpPr>
          <p:cNvPr id="3" name="Substituent text vertical 2"/>
          <p:cNvSpPr>
            <a:spLocks noGrp="1"/>
          </p:cNvSpPr>
          <p:nvPr>
            <p:ph type="body" orient="vert" idx="1"/>
          </p:nvPr>
        </p:nvSpPr>
        <p:spPr>
          <a:xfrm>
            <a:off x="3866905" y="868680"/>
            <a:ext cx="7313295" cy="5120640"/>
          </a:xfrm>
        </p:spPr>
        <p:txBody>
          <a:bodyPr vert="eaVert" rtlCol="0" anchor="t"/>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7" name="Substituent dată 6"/>
          <p:cNvSpPr>
            <a:spLocks noGrp="1"/>
          </p:cNvSpPr>
          <p:nvPr>
            <p:ph type="dt" sz="half" idx="10"/>
          </p:nvPr>
        </p:nvSpPr>
        <p:spPr/>
        <p:txBody>
          <a:bodyPr rtlCol="0"/>
          <a:lstStyle/>
          <a:p>
            <a:pPr rtl="0"/>
            <a:fld id="{618EABF9-0FAD-4D45-8026-921FCBC8037A}" type="datetime1">
              <a:rPr lang="ro-RO" smtClean="0"/>
              <a:t>11.09.2023</a:t>
            </a:fld>
            <a:endParaRPr lang="ro-RO" dirty="0"/>
          </a:p>
        </p:txBody>
      </p:sp>
      <p:sp>
        <p:nvSpPr>
          <p:cNvPr id="8" name="Substituent subsol 7"/>
          <p:cNvSpPr>
            <a:spLocks noGrp="1"/>
          </p:cNvSpPr>
          <p:nvPr>
            <p:ph type="ftr" sz="quarter" idx="11"/>
          </p:nvPr>
        </p:nvSpPr>
        <p:spPr/>
        <p:txBody>
          <a:bodyPr rtlCol="0"/>
          <a:lstStyle/>
          <a:p>
            <a:pPr rtl="0"/>
            <a:endParaRPr lang="ro-RO" dirty="0"/>
          </a:p>
        </p:txBody>
      </p:sp>
      <p:sp>
        <p:nvSpPr>
          <p:cNvPr id="9" name="Substituent număr diapozitiv 8"/>
          <p:cNvSpPr>
            <a:spLocks noGrp="1"/>
          </p:cNvSpPr>
          <p:nvPr>
            <p:ph type="sldNum" sz="quarter" idx="12"/>
          </p:nvPr>
        </p:nvSpPr>
        <p:spPr/>
        <p:txBody>
          <a:bodyPr rtlCol="0"/>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389775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rtl="0">
              <a:defRPr/>
            </a:lvl1pPr>
          </a:lstStyle>
          <a:p>
            <a:pPr rtl="0"/>
            <a:r>
              <a:rPr lang="ro-RO"/>
              <a:t>Faceți clic pentru a edita stilul de titlu coordonator</a:t>
            </a:r>
            <a:endParaRPr lang="ro-RO" dirty="0"/>
          </a:p>
        </p:txBody>
      </p:sp>
      <p:sp>
        <p:nvSpPr>
          <p:cNvPr id="3" name="Substituent conținut 2"/>
          <p:cNvSpPr>
            <a:spLocks noGrp="1"/>
          </p:cNvSpPr>
          <p:nvPr>
            <p:ph sz="half" idx="1"/>
          </p:nvPr>
        </p:nvSpPr>
        <p:spPr>
          <a:xfrm>
            <a:off x="111730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conținut 3"/>
          <p:cNvSpPr>
            <a:spLocks noGrp="1"/>
          </p:cNvSpPr>
          <p:nvPr>
            <p:ph sz="half" idx="2"/>
          </p:nvPr>
        </p:nvSpPr>
        <p:spPr>
          <a:xfrm>
            <a:off x="629755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5" name="Substituent dată 4"/>
          <p:cNvSpPr>
            <a:spLocks noGrp="1"/>
          </p:cNvSpPr>
          <p:nvPr>
            <p:ph type="dt" sz="half" idx="10"/>
          </p:nvPr>
        </p:nvSpPr>
        <p:spPr/>
        <p:txBody>
          <a:bodyPr rtlCol="0"/>
          <a:lstStyle>
            <a:lvl1pPr>
              <a:defRPr/>
            </a:lvl1pPr>
          </a:lstStyle>
          <a:p>
            <a:fld id="{01FB44ED-EBC1-4901-91CC-762FF573B292}" type="datetime1">
              <a:rPr lang="ro-RO" smtClean="0"/>
              <a:pPr/>
              <a:t>11.09.2023</a:t>
            </a:fld>
            <a:endParaRPr lang="ro-RO" dirty="0"/>
          </a:p>
        </p:txBody>
      </p:sp>
      <p:sp>
        <p:nvSpPr>
          <p:cNvPr id="6" name="Substituent subsol 5"/>
          <p:cNvSpPr>
            <a:spLocks noGrp="1"/>
          </p:cNvSpPr>
          <p:nvPr>
            <p:ph type="ftr" sz="quarter" idx="11"/>
          </p:nvPr>
        </p:nvSpPr>
        <p:spPr/>
        <p:txBody>
          <a:bodyPr rtlCol="0"/>
          <a:lstStyle/>
          <a:p>
            <a:pPr rtl="0"/>
            <a:endParaRPr lang="ro-RO" dirty="0"/>
          </a:p>
        </p:txBody>
      </p:sp>
      <p:sp>
        <p:nvSpPr>
          <p:cNvPr id="7" name="Substituent număr diapozitiv 6"/>
          <p:cNvSpPr>
            <a:spLocks noGrp="1"/>
          </p:cNvSpPr>
          <p:nvPr>
            <p:ph type="sldNum" sz="quarter" idx="12"/>
          </p:nvPr>
        </p:nvSpPr>
        <p:spPr/>
        <p:txBody>
          <a:bodyPr rtlCol="0"/>
          <a:lstStyle/>
          <a:p>
            <a:pPr rtl="0"/>
            <a:fld id="{EB37DED6-D4C7-42EE-AB49-D2E39E64FDE4}" type="slidenum">
              <a:rPr lang="ro-RO" smtClean="0"/>
              <a:t>‹#›</a:t>
            </a:fld>
            <a:endParaRPr lang="ro-RO"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Diapozitiv titlu">
    <p:bg>
      <p:bgRef idx="1003">
        <a:schemeClr val="bg1"/>
      </p:bgRef>
    </p:bg>
    <p:spTree>
      <p:nvGrpSpPr>
        <p:cNvPr id="1" name=""/>
        <p:cNvGrpSpPr/>
        <p:nvPr/>
      </p:nvGrpSpPr>
      <p:grpSpPr>
        <a:xfrm>
          <a:off x="0" y="0"/>
          <a:ext cx="0" cy="0"/>
          <a:chOff x="0" y="0"/>
          <a:chExt cx="0" cy="0"/>
        </a:xfrm>
      </p:grpSpPr>
      <p:sp>
        <p:nvSpPr>
          <p:cNvPr id="2" name="Titlu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ro-RO"/>
              <a:t>Faceți clic pentru a edita stilul de titlu coordonator</a:t>
            </a:r>
            <a:endParaRPr lang="ro-RO" dirty="0"/>
          </a:p>
        </p:txBody>
      </p:sp>
      <p:sp>
        <p:nvSpPr>
          <p:cNvPr id="3" name="Subtitlu 2"/>
          <p:cNvSpPr>
            <a:spLocks noGrp="1"/>
          </p:cNvSpPr>
          <p:nvPr>
            <p:ph type="subTitle" idx="1" hasCustomPrompt="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r>
              <a:rPr lang="ro-RO" dirty="0"/>
              <a:t>Clic pentru a edita stilul de subtitlu</a:t>
            </a:r>
          </a:p>
        </p:txBody>
      </p:sp>
      <p:sp>
        <p:nvSpPr>
          <p:cNvPr id="5" name="Substituent subsol 4"/>
          <p:cNvSpPr>
            <a:spLocks noGrp="1"/>
          </p:cNvSpPr>
          <p:nvPr>
            <p:ph type="ftr" sz="quarter" idx="11"/>
          </p:nvPr>
        </p:nvSpPr>
        <p:spPr/>
        <p:txBody>
          <a:bodyPr rtlCol="0"/>
          <a:lstStyle>
            <a:lvl1pPr algn="l" rtl="0">
              <a:defRPr>
                <a:solidFill>
                  <a:schemeClr val="tx2"/>
                </a:solidFill>
              </a:defRPr>
            </a:lvl1pPr>
          </a:lstStyle>
          <a:p>
            <a:pPr rtl="0"/>
            <a:endParaRPr lang="ro-RO" dirty="0"/>
          </a:p>
        </p:txBody>
      </p:sp>
      <p:sp>
        <p:nvSpPr>
          <p:cNvPr id="4" name="Substituent dată 3"/>
          <p:cNvSpPr>
            <a:spLocks noGrp="1"/>
          </p:cNvSpPr>
          <p:nvPr>
            <p:ph type="dt" sz="half" idx="10"/>
          </p:nvPr>
        </p:nvSpPr>
        <p:spPr/>
        <p:txBody>
          <a:bodyPr rtlCol="0"/>
          <a:lstStyle>
            <a:lvl1pPr algn="l" rtl="0">
              <a:defRPr>
                <a:solidFill>
                  <a:schemeClr val="tx2"/>
                </a:solidFill>
              </a:defRPr>
            </a:lvl1pPr>
          </a:lstStyle>
          <a:p>
            <a:pPr algn="r"/>
            <a:fld id="{C85E6041-0633-4DC3-AED2-0E0A36AEA751}" type="datetime1">
              <a:rPr lang="ro-RO" smtClean="0"/>
              <a:pPr algn="r"/>
              <a:t>11.09.2023</a:t>
            </a:fld>
            <a:endParaRPr lang="ro-RO" dirty="0"/>
          </a:p>
        </p:txBody>
      </p:sp>
      <p:sp>
        <p:nvSpPr>
          <p:cNvPr id="6" name="Substituent număr diapozitiv 5"/>
          <p:cNvSpPr>
            <a:spLocks noGrp="1"/>
          </p:cNvSpPr>
          <p:nvPr>
            <p:ph type="sldNum" sz="quarter" idx="12"/>
          </p:nvPr>
        </p:nvSpPr>
        <p:spPr/>
        <p:txBody>
          <a:bodyPr rtlCol="0"/>
          <a:lstStyle>
            <a:lvl1pPr algn="l" rtl="0">
              <a:defRPr>
                <a:solidFill>
                  <a:schemeClr val="tx2"/>
                </a:solidFill>
              </a:defRPr>
            </a:lvl1pPr>
          </a:lstStyle>
          <a:p>
            <a:pPr algn="r"/>
            <a:fld id="{DF28FB93-0A08-4E7D-8E63-9EFA29F1E093}" type="slidenum">
              <a:rPr lang="ro-RO" smtClean="0"/>
              <a:pPr algn="r"/>
              <a:t>‹#›</a:t>
            </a:fld>
            <a:endParaRPr lang="ro-RO" dirty="0"/>
          </a:p>
        </p:txBody>
      </p:sp>
      <p:grpSp>
        <p:nvGrpSpPr>
          <p:cNvPr id="7" name="Grup 6"/>
          <p:cNvGrpSpPr/>
          <p:nvPr/>
        </p:nvGrpSpPr>
        <p:grpSpPr>
          <a:xfrm>
            <a:off x="1218882" y="1600200"/>
            <a:ext cx="9739746"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dirty="0"/>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dirty="0"/>
            </a:p>
          </p:txBody>
        </p:sp>
        <p:grpSp>
          <p:nvGrpSpPr>
            <p:cNvPr id="10" name="Grup 9"/>
            <p:cNvGrpSpPr/>
            <p:nvPr/>
          </p:nvGrpSpPr>
          <p:grpSpPr>
            <a:xfrm>
              <a:off x="1036847" y="1207626"/>
              <a:ext cx="7074290" cy="38998"/>
              <a:chOff x="2141408" y="1752956"/>
              <a:chExt cx="7315200" cy="38998"/>
            </a:xfrm>
            <a:solidFill>
              <a:schemeClr val="tx2"/>
            </a:solidFill>
          </p:grpSpPr>
          <p:cxnSp>
            <p:nvCxnSpPr>
              <p:cNvPr id="11" name="Conector drept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Conector drept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up 12"/>
          <p:cNvGrpSpPr/>
          <p:nvPr/>
        </p:nvGrpSpPr>
        <p:grpSpPr>
          <a:xfrm>
            <a:off x="1218882" y="4851400"/>
            <a:ext cx="9739746"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dirty="0"/>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dirty="0"/>
            </a:p>
          </p:txBody>
        </p:sp>
        <p:grpSp>
          <p:nvGrpSpPr>
            <p:cNvPr id="16" name="Grup 15"/>
            <p:cNvGrpSpPr/>
            <p:nvPr/>
          </p:nvGrpSpPr>
          <p:grpSpPr>
            <a:xfrm>
              <a:off x="1036847" y="3646026"/>
              <a:ext cx="7074290" cy="38998"/>
              <a:chOff x="2141408" y="1752956"/>
              <a:chExt cx="7315200" cy="38998"/>
            </a:xfrm>
            <a:solidFill>
              <a:schemeClr val="tx2"/>
            </a:solidFill>
          </p:grpSpPr>
          <p:cxnSp>
            <p:nvCxnSpPr>
              <p:cNvPr id="17" name="Conector drept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Conector drept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99305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a:t>Faceți clic pentru a edita stilul de titlu coordonator</a:t>
            </a:r>
            <a:endParaRPr lang="ro-RO" dirty="0"/>
          </a:p>
        </p:txBody>
      </p:sp>
      <p:sp>
        <p:nvSpPr>
          <p:cNvPr id="3" name="Substituent conținut 2"/>
          <p:cNvSpPr>
            <a:spLocks noGrp="1"/>
          </p:cNvSpPr>
          <p:nvPr>
            <p:ph idx="1" hasCustomPrompt="1"/>
          </p:nvPr>
        </p:nvSpPr>
        <p:spPr/>
        <p:txBody>
          <a:bodyPr rtlCol="0"/>
          <a:lstStyle>
            <a:lvl5pPr algn="l" rtl="0">
              <a:defRPr/>
            </a:lvl5pPr>
            <a:lvl6pPr algn="l" rtl="0">
              <a:defRPr/>
            </a:lvl6pPr>
            <a:lvl7pPr algn="l" rtl="0">
              <a:defRPr/>
            </a:lvl7pPr>
            <a:lvl8pPr algn="l" rtl="0">
              <a:defRPr/>
            </a:lvl8pPr>
            <a:lvl9pPr algn="l" rtl="0">
              <a:defRPr/>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5" name="Substituent subsol 4"/>
          <p:cNvSpPr>
            <a:spLocks noGrp="1"/>
          </p:cNvSpPr>
          <p:nvPr>
            <p:ph type="ftr" sz="quarter" idx="11"/>
          </p:nvPr>
        </p:nvSpPr>
        <p:spPr/>
        <p:txBody>
          <a:bodyPr rtlCol="0"/>
          <a:lstStyle/>
          <a:p>
            <a:pPr rtl="0"/>
            <a:endParaRPr lang="ro-RO" dirty="0"/>
          </a:p>
        </p:txBody>
      </p:sp>
      <p:sp>
        <p:nvSpPr>
          <p:cNvPr id="4" name="Substituent dată 3"/>
          <p:cNvSpPr>
            <a:spLocks noGrp="1"/>
          </p:cNvSpPr>
          <p:nvPr>
            <p:ph type="dt" sz="half" idx="10"/>
          </p:nvPr>
        </p:nvSpPr>
        <p:spPr/>
        <p:txBody>
          <a:bodyPr rtlCol="0"/>
          <a:lstStyle>
            <a:lvl1pPr>
              <a:defRPr/>
            </a:lvl1pPr>
          </a:lstStyle>
          <a:p>
            <a:fld id="{3A92A185-3E02-4BD1-8CAD-035FD53CE98D}" type="datetime1">
              <a:rPr lang="ro-RO" smtClean="0"/>
              <a:pPr/>
              <a:t>11.09.2023</a:t>
            </a:fld>
            <a:endParaRPr lang="ro-RO" dirty="0"/>
          </a:p>
        </p:txBody>
      </p:sp>
      <p:sp>
        <p:nvSpPr>
          <p:cNvPr id="6" name="Substituent număr diapozitiv 5"/>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324901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ro-RO"/>
              <a:t>Faceți clic pentru a edita stilul de titlu coordonator</a:t>
            </a:r>
            <a:endParaRPr lang="ro-RO" dirty="0"/>
          </a:p>
        </p:txBody>
      </p:sp>
      <p:sp>
        <p:nvSpPr>
          <p:cNvPr id="3" name="Substituent text 2"/>
          <p:cNvSpPr>
            <a:spLocks noGrp="1"/>
          </p:cNvSpPr>
          <p:nvPr>
            <p:ph type="body" idx="1" hasCustomPrompt="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a:r>
              <a:rPr lang="ro-RO" dirty="0"/>
              <a:t>Clic pentru editare stiluri text Coordonator</a:t>
            </a:r>
          </a:p>
        </p:txBody>
      </p:sp>
      <p:sp>
        <p:nvSpPr>
          <p:cNvPr id="5" name="Substituent subsol 4"/>
          <p:cNvSpPr>
            <a:spLocks noGrp="1"/>
          </p:cNvSpPr>
          <p:nvPr>
            <p:ph type="ftr" sz="quarter" idx="11"/>
          </p:nvPr>
        </p:nvSpPr>
        <p:spPr/>
        <p:txBody>
          <a:bodyPr rtlCol="0"/>
          <a:lstStyle/>
          <a:p>
            <a:pPr rtl="0"/>
            <a:endParaRPr lang="ro-RO" dirty="0"/>
          </a:p>
        </p:txBody>
      </p:sp>
      <p:sp>
        <p:nvSpPr>
          <p:cNvPr id="4" name="Substituent dată 3"/>
          <p:cNvSpPr>
            <a:spLocks noGrp="1"/>
          </p:cNvSpPr>
          <p:nvPr>
            <p:ph type="dt" sz="half" idx="10"/>
          </p:nvPr>
        </p:nvSpPr>
        <p:spPr/>
        <p:txBody>
          <a:bodyPr rtlCol="0"/>
          <a:lstStyle>
            <a:lvl1pPr>
              <a:defRPr/>
            </a:lvl1pPr>
          </a:lstStyle>
          <a:p>
            <a:fld id="{BD1726D6-3BA6-4BD6-8E8B-AF834FF638D9}" type="datetime1">
              <a:rPr lang="ro-RO" smtClean="0"/>
              <a:pPr/>
              <a:t>11.09.2023</a:t>
            </a:fld>
            <a:endParaRPr lang="ro-RO" dirty="0"/>
          </a:p>
        </p:txBody>
      </p:sp>
      <p:sp>
        <p:nvSpPr>
          <p:cNvPr id="6" name="Substituent număr diapozitiv 5"/>
          <p:cNvSpPr>
            <a:spLocks noGrp="1"/>
          </p:cNvSpPr>
          <p:nvPr>
            <p:ph type="sldNum" sz="quarter" idx="12"/>
          </p:nvPr>
        </p:nvSpPr>
        <p:spPr/>
        <p:txBody>
          <a:bodyPr rtlCol="0"/>
          <a:lstStyle>
            <a:lvl1pPr algn="r">
              <a:defRPr/>
            </a:lvl1pPr>
          </a:lstStyle>
          <a:p>
            <a:fld id="{DF28FB93-0A08-4E7D-8E63-9EFA29F1E093}" type="slidenum">
              <a:rPr lang="ro-RO" smtClean="0"/>
              <a:pPr/>
              <a:t>‹#›</a:t>
            </a:fld>
            <a:endParaRPr lang="ro-RO" dirty="0"/>
          </a:p>
        </p:txBody>
      </p:sp>
      <p:grpSp>
        <p:nvGrpSpPr>
          <p:cNvPr id="13" name="Grup 12"/>
          <p:cNvGrpSpPr/>
          <p:nvPr/>
        </p:nvGrpSpPr>
        <p:grpSpPr>
          <a:xfrm>
            <a:off x="1343041" y="3426969"/>
            <a:ext cx="9502742" cy="105664"/>
            <a:chOff x="2986475" y="2588441"/>
            <a:chExt cx="37015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Oval 14"/>
            <p:cNvSpPr/>
            <p:nvPr/>
          </p:nvSpPr>
          <p:spPr>
            <a:xfrm>
              <a:off x="29864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Grup 15"/>
            <p:cNvGrpSpPr/>
            <p:nvPr/>
          </p:nvGrpSpPr>
          <p:grpSpPr>
            <a:xfrm>
              <a:off x="3087912" y="2594423"/>
              <a:ext cx="3498677" cy="34680"/>
              <a:chOff x="3075006" y="3458755"/>
              <a:chExt cx="3498677" cy="46239"/>
            </a:xfrm>
          </p:grpSpPr>
          <p:cxnSp>
            <p:nvCxnSpPr>
              <p:cNvPr id="17" name="Conector drept 16"/>
              <p:cNvCxnSpPr/>
              <p:nvPr/>
            </p:nvCxnSpPr>
            <p:spPr>
              <a:xfrm>
                <a:off x="3075006" y="3458731"/>
                <a:ext cx="3498677" cy="0"/>
              </a:xfrm>
              <a:prstGeom prst="line">
                <a:avLst/>
              </a:prstGeom>
              <a:noFill/>
              <a:ln w="12700" cap="flat" cmpd="sng" algn="ctr">
                <a:solidFill>
                  <a:schemeClr val="tx1"/>
                </a:solidFill>
                <a:prstDash val="solid"/>
              </a:ln>
              <a:effectLst/>
            </p:spPr>
          </p:cxnSp>
          <p:cxnSp>
            <p:nvCxnSpPr>
              <p:cNvPr id="18" name="Conector drept 17"/>
              <p:cNvCxnSpPr/>
              <p:nvPr/>
            </p:nvCxnSpPr>
            <p:spPr>
              <a:xfrm flipV="1">
                <a:off x="3075006" y="3497683"/>
                <a:ext cx="3498677" cy="7311"/>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231508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a:t>Faceți clic pentru a edita stilul de titlu coordonator</a:t>
            </a:r>
            <a:endParaRPr lang="ro-RO" dirty="0"/>
          </a:p>
        </p:txBody>
      </p:sp>
      <p:sp>
        <p:nvSpPr>
          <p:cNvPr id="3" name="Substituent conținut 2"/>
          <p:cNvSpPr>
            <a:spLocks noGrp="1"/>
          </p:cNvSpPr>
          <p:nvPr>
            <p:ph sz="half" idx="1" hasCustomPrompt="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4" name="Substituent conținut 3"/>
          <p:cNvSpPr>
            <a:spLocks noGrp="1"/>
          </p:cNvSpPr>
          <p:nvPr>
            <p:ph sz="half" idx="2" hasCustomPrompt="1"/>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6" name="Substituent subsol 5"/>
          <p:cNvSpPr>
            <a:spLocks noGrp="1"/>
          </p:cNvSpPr>
          <p:nvPr>
            <p:ph type="ftr" sz="quarter" idx="11"/>
          </p:nvPr>
        </p:nvSpPr>
        <p:spPr/>
        <p:txBody>
          <a:bodyPr rtlCol="0"/>
          <a:lstStyle/>
          <a:p>
            <a:pPr rtl="0"/>
            <a:endParaRPr lang="ro-RO" dirty="0"/>
          </a:p>
        </p:txBody>
      </p:sp>
      <p:sp>
        <p:nvSpPr>
          <p:cNvPr id="5" name="Substituent dată 4"/>
          <p:cNvSpPr>
            <a:spLocks noGrp="1"/>
          </p:cNvSpPr>
          <p:nvPr>
            <p:ph type="dt" sz="half" idx="10"/>
          </p:nvPr>
        </p:nvSpPr>
        <p:spPr/>
        <p:txBody>
          <a:bodyPr rtlCol="0"/>
          <a:lstStyle>
            <a:lvl1pPr>
              <a:defRPr/>
            </a:lvl1pPr>
          </a:lstStyle>
          <a:p>
            <a:fld id="{EE9E9D01-F3DB-4463-8E0E-284AF7318273}" type="datetime1">
              <a:rPr lang="ro-RO" smtClean="0"/>
              <a:pPr/>
              <a:t>11.09.2023</a:t>
            </a:fld>
            <a:endParaRPr lang="ro-RO" dirty="0"/>
          </a:p>
        </p:txBody>
      </p:sp>
      <p:sp>
        <p:nvSpPr>
          <p:cNvPr id="7" name="Substituent număr diapozitiv 6"/>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18363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algn="l" rtl="0">
              <a:defRPr/>
            </a:lvl1pPr>
          </a:lstStyle>
          <a:p>
            <a:pPr rtl="0"/>
            <a:r>
              <a:rPr lang="ro-RO"/>
              <a:t>Faceți clic pentru a edita stilul de titlu coordonator</a:t>
            </a:r>
            <a:endParaRPr lang="ro-RO" dirty="0"/>
          </a:p>
        </p:txBody>
      </p:sp>
      <p:sp>
        <p:nvSpPr>
          <p:cNvPr id="3" name="Substituent text 2"/>
          <p:cNvSpPr>
            <a:spLocks noGrp="1"/>
          </p:cNvSpPr>
          <p:nvPr>
            <p:ph type="body" idx="1" hasCustomPrompt="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ro-RO" dirty="0"/>
              <a:t>Clic pentru editare stiluri text Coordonator</a:t>
            </a:r>
          </a:p>
        </p:txBody>
      </p:sp>
      <p:sp>
        <p:nvSpPr>
          <p:cNvPr id="4" name="Substituent conținut 3"/>
          <p:cNvSpPr>
            <a:spLocks noGrp="1"/>
          </p:cNvSpPr>
          <p:nvPr>
            <p:ph sz="half" idx="2" hasCustomPrompt="1"/>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5" name="Substituent text 4"/>
          <p:cNvSpPr>
            <a:spLocks noGrp="1"/>
          </p:cNvSpPr>
          <p:nvPr>
            <p:ph type="body" sz="quarter" idx="3" hasCustomPrompt="1"/>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ro-RO" dirty="0"/>
              <a:t>Clic pentru editare stiluri text Coordonator</a:t>
            </a:r>
          </a:p>
        </p:txBody>
      </p:sp>
      <p:sp>
        <p:nvSpPr>
          <p:cNvPr id="6" name="Substituent conținut 5"/>
          <p:cNvSpPr>
            <a:spLocks noGrp="1"/>
          </p:cNvSpPr>
          <p:nvPr>
            <p:ph sz="quarter" idx="4" hasCustomPrompt="1"/>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8" name="Substituent subsol 7"/>
          <p:cNvSpPr>
            <a:spLocks noGrp="1"/>
          </p:cNvSpPr>
          <p:nvPr>
            <p:ph type="ftr" sz="quarter" idx="11"/>
          </p:nvPr>
        </p:nvSpPr>
        <p:spPr/>
        <p:txBody>
          <a:bodyPr rtlCol="0"/>
          <a:lstStyle/>
          <a:p>
            <a:pPr rtl="0"/>
            <a:endParaRPr lang="ro-RO" dirty="0"/>
          </a:p>
        </p:txBody>
      </p:sp>
      <p:sp>
        <p:nvSpPr>
          <p:cNvPr id="7" name="Substituent dată 6"/>
          <p:cNvSpPr>
            <a:spLocks noGrp="1"/>
          </p:cNvSpPr>
          <p:nvPr>
            <p:ph type="dt" sz="half" idx="10"/>
          </p:nvPr>
        </p:nvSpPr>
        <p:spPr/>
        <p:txBody>
          <a:bodyPr rtlCol="0"/>
          <a:lstStyle>
            <a:lvl1pPr>
              <a:defRPr/>
            </a:lvl1pPr>
          </a:lstStyle>
          <a:p>
            <a:fld id="{D1902623-9D14-4552-8569-3BB131A609EE}" type="datetime1">
              <a:rPr lang="ro-RO" smtClean="0"/>
              <a:pPr/>
              <a:t>11.09.2023</a:t>
            </a:fld>
            <a:endParaRPr lang="ro-RO" dirty="0"/>
          </a:p>
        </p:txBody>
      </p:sp>
      <p:sp>
        <p:nvSpPr>
          <p:cNvPr id="9" name="Substituent număr diapozitiv 8"/>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379399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a:t>Faceți clic pentru a edita stilul de titlu coordonator</a:t>
            </a:r>
            <a:endParaRPr lang="ro-RO" dirty="0"/>
          </a:p>
        </p:txBody>
      </p:sp>
      <p:sp>
        <p:nvSpPr>
          <p:cNvPr id="4" name="Substituent subsol 3"/>
          <p:cNvSpPr>
            <a:spLocks noGrp="1"/>
          </p:cNvSpPr>
          <p:nvPr>
            <p:ph type="ftr" sz="quarter" idx="11"/>
          </p:nvPr>
        </p:nvSpPr>
        <p:spPr/>
        <p:txBody>
          <a:bodyPr rtlCol="0"/>
          <a:lstStyle/>
          <a:p>
            <a:pPr rtl="0"/>
            <a:endParaRPr lang="ro-RO" dirty="0"/>
          </a:p>
        </p:txBody>
      </p:sp>
      <p:sp>
        <p:nvSpPr>
          <p:cNvPr id="3" name="Substituent dată 2"/>
          <p:cNvSpPr>
            <a:spLocks noGrp="1"/>
          </p:cNvSpPr>
          <p:nvPr>
            <p:ph type="dt" sz="half" idx="10"/>
          </p:nvPr>
        </p:nvSpPr>
        <p:spPr/>
        <p:txBody>
          <a:bodyPr rtlCol="0"/>
          <a:lstStyle>
            <a:lvl1pPr>
              <a:defRPr/>
            </a:lvl1pPr>
          </a:lstStyle>
          <a:p>
            <a:fld id="{B2E0B79A-2E1C-461C-8E51-BDC1AE289E26}" type="datetime1">
              <a:rPr lang="ro-RO" smtClean="0"/>
              <a:pPr/>
              <a:t>11.09.2023</a:t>
            </a:fld>
            <a:endParaRPr lang="ro-RO" dirty="0"/>
          </a:p>
        </p:txBody>
      </p:sp>
      <p:sp>
        <p:nvSpPr>
          <p:cNvPr id="5" name="Substituent număr diapozitiv 4"/>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23828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3" name="Substituent subsol 2"/>
          <p:cNvSpPr>
            <a:spLocks noGrp="1"/>
          </p:cNvSpPr>
          <p:nvPr>
            <p:ph type="ftr" sz="quarter" idx="11"/>
          </p:nvPr>
        </p:nvSpPr>
        <p:spPr/>
        <p:txBody>
          <a:bodyPr rtlCol="0"/>
          <a:lstStyle/>
          <a:p>
            <a:pPr rtl="0"/>
            <a:endParaRPr lang="ro-RO" dirty="0"/>
          </a:p>
        </p:txBody>
      </p:sp>
      <p:sp>
        <p:nvSpPr>
          <p:cNvPr id="2" name="Substituent dată 1"/>
          <p:cNvSpPr>
            <a:spLocks noGrp="1"/>
          </p:cNvSpPr>
          <p:nvPr>
            <p:ph type="dt" sz="half" idx="10"/>
          </p:nvPr>
        </p:nvSpPr>
        <p:spPr/>
        <p:txBody>
          <a:bodyPr rtlCol="0"/>
          <a:lstStyle>
            <a:lvl1pPr>
              <a:defRPr/>
            </a:lvl1pPr>
          </a:lstStyle>
          <a:p>
            <a:fld id="{B5E49706-2BA7-4625-ABBB-83A36DA3C46C}" type="datetime1">
              <a:rPr lang="ro-RO" smtClean="0"/>
              <a:pPr/>
              <a:t>11.09.2023</a:t>
            </a:fld>
            <a:endParaRPr lang="ro-RO" dirty="0"/>
          </a:p>
        </p:txBody>
      </p:sp>
      <p:sp>
        <p:nvSpPr>
          <p:cNvPr id="4" name="Substituent număr diapozitiv 3"/>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11859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nchor="b">
            <a:normAutofit/>
          </a:bodyPr>
          <a:lstStyle>
            <a:lvl1pPr algn="l" rtl="0">
              <a:defRPr sz="3200" b="0"/>
            </a:lvl1pPr>
          </a:lstStyle>
          <a:p>
            <a:pPr rtl="0"/>
            <a:r>
              <a:rPr lang="ro-RO"/>
              <a:t>Faceți clic pentru a edita stilul de titlu coordonator</a:t>
            </a:r>
            <a:endParaRPr lang="ro-RO" dirty="0"/>
          </a:p>
        </p:txBody>
      </p:sp>
      <p:sp>
        <p:nvSpPr>
          <p:cNvPr id="3" name="Substituent conținut 2"/>
          <p:cNvSpPr>
            <a:spLocks noGrp="1"/>
          </p:cNvSpPr>
          <p:nvPr>
            <p:ph idx="1" hasCustomPrompt="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4" name="Substituent text 3"/>
          <p:cNvSpPr>
            <a:spLocks noGrp="1"/>
          </p:cNvSpPr>
          <p:nvPr>
            <p:ph type="body" sz="half" idx="2" hasCustomPrompt="1"/>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ro-RO" dirty="0"/>
              <a:t>Clic pentru editare stiluri text Coordonator</a:t>
            </a:r>
          </a:p>
        </p:txBody>
      </p:sp>
      <p:sp>
        <p:nvSpPr>
          <p:cNvPr id="6" name="Substituent subsol 5"/>
          <p:cNvSpPr>
            <a:spLocks noGrp="1"/>
          </p:cNvSpPr>
          <p:nvPr>
            <p:ph type="ftr" sz="quarter" idx="11"/>
          </p:nvPr>
        </p:nvSpPr>
        <p:spPr/>
        <p:txBody>
          <a:bodyPr rtlCol="0"/>
          <a:lstStyle/>
          <a:p>
            <a:pPr rtl="0"/>
            <a:endParaRPr lang="ro-RO" dirty="0"/>
          </a:p>
        </p:txBody>
      </p:sp>
      <p:sp>
        <p:nvSpPr>
          <p:cNvPr id="5" name="Substituent dată 4"/>
          <p:cNvSpPr>
            <a:spLocks noGrp="1"/>
          </p:cNvSpPr>
          <p:nvPr>
            <p:ph type="dt" sz="half" idx="10"/>
          </p:nvPr>
        </p:nvSpPr>
        <p:spPr/>
        <p:txBody>
          <a:bodyPr rtlCol="0"/>
          <a:lstStyle>
            <a:lvl1pPr>
              <a:defRPr/>
            </a:lvl1pPr>
          </a:lstStyle>
          <a:p>
            <a:fld id="{0F41F223-460D-4B79-9F8D-BC5B7A2095C9}" type="datetime1">
              <a:rPr lang="ro-RO" smtClean="0"/>
              <a:pPr/>
              <a:t>11.09.2023</a:t>
            </a:fld>
            <a:endParaRPr lang="ro-RO" dirty="0"/>
          </a:p>
        </p:txBody>
      </p:sp>
      <p:sp>
        <p:nvSpPr>
          <p:cNvPr id="7" name="Substituent număr diapozitiv 6"/>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60717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nchor="b">
            <a:normAutofit/>
          </a:bodyPr>
          <a:lstStyle>
            <a:lvl1pPr algn="l" rtl="0">
              <a:defRPr sz="3200" b="0"/>
            </a:lvl1pPr>
          </a:lstStyle>
          <a:p>
            <a:pPr rtl="0"/>
            <a:r>
              <a:rPr lang="ro-RO"/>
              <a:t>Faceți clic pentru a edita stilul de titlu coordonator</a:t>
            </a:r>
            <a:endParaRPr lang="ro-RO" dirty="0"/>
          </a:p>
        </p:txBody>
      </p:sp>
      <p:sp>
        <p:nvSpPr>
          <p:cNvPr id="8" name="Dreptunghi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ro-RO" dirty="0"/>
          </a:p>
        </p:txBody>
      </p:sp>
      <p:sp>
        <p:nvSpPr>
          <p:cNvPr id="3" name="Substituent imagine 2" descr="Un substituent gol pentru a adăuga o imagine. Faceți clic pe substituent și selectați imaginea pe care doriți s-o adăugați."/>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ro-RO"/>
              <a:t>Faceți clic pe pictogramă pentru a adăuga o imagine</a:t>
            </a:r>
            <a:endParaRPr lang="ro-RO" dirty="0"/>
          </a:p>
        </p:txBody>
      </p:sp>
      <p:sp>
        <p:nvSpPr>
          <p:cNvPr id="4" name="Substituent text 3"/>
          <p:cNvSpPr>
            <a:spLocks noGrp="1"/>
          </p:cNvSpPr>
          <p:nvPr>
            <p:ph type="body" sz="half" idx="2" hasCustomPrompt="1"/>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ro-RO" dirty="0"/>
              <a:t>Clic pentru editare stiluri text Coordonator</a:t>
            </a:r>
          </a:p>
        </p:txBody>
      </p:sp>
      <p:sp>
        <p:nvSpPr>
          <p:cNvPr id="6" name="Substituent subsol 5"/>
          <p:cNvSpPr>
            <a:spLocks noGrp="1"/>
          </p:cNvSpPr>
          <p:nvPr>
            <p:ph type="ftr" sz="quarter" idx="11"/>
          </p:nvPr>
        </p:nvSpPr>
        <p:spPr/>
        <p:txBody>
          <a:bodyPr rtlCol="0"/>
          <a:lstStyle/>
          <a:p>
            <a:pPr rtl="0"/>
            <a:endParaRPr lang="ro-RO" dirty="0"/>
          </a:p>
        </p:txBody>
      </p:sp>
      <p:sp>
        <p:nvSpPr>
          <p:cNvPr id="5" name="Substituent dată 4"/>
          <p:cNvSpPr>
            <a:spLocks noGrp="1"/>
          </p:cNvSpPr>
          <p:nvPr>
            <p:ph type="dt" sz="half" idx="10"/>
          </p:nvPr>
        </p:nvSpPr>
        <p:spPr/>
        <p:txBody>
          <a:bodyPr rtlCol="0"/>
          <a:lstStyle>
            <a:lvl1pPr>
              <a:defRPr/>
            </a:lvl1pPr>
          </a:lstStyle>
          <a:p>
            <a:fld id="{B2082705-D791-4D88-A633-9D3DBEE6BADE}" type="datetime1">
              <a:rPr lang="ro-RO" smtClean="0"/>
              <a:pPr/>
              <a:t>11.09.2023</a:t>
            </a:fld>
            <a:endParaRPr lang="ro-RO" dirty="0"/>
          </a:p>
        </p:txBody>
      </p:sp>
      <p:sp>
        <p:nvSpPr>
          <p:cNvPr id="7" name="Substituent număr diapozitiv 6"/>
          <p:cNvSpPr>
            <a:spLocks noGrp="1"/>
          </p:cNvSpPr>
          <p:nvPr>
            <p:ph type="sldNum" sz="quarter" idx="12"/>
          </p:nvPr>
        </p:nvSpPr>
        <p:spPr/>
        <p:txBody>
          <a:bodyPr rtlCol="0"/>
          <a:lstStyle>
            <a:lvl1pPr algn="r">
              <a:defRPr/>
            </a:lvl1pPr>
          </a:lstStyle>
          <a:p>
            <a:fld id="{DF28FB93-0A08-4E7D-8E63-9EFA29F1E093}" type="slidenum">
              <a:rPr lang="ro-RO" smtClean="0"/>
              <a:pPr/>
              <a:t>‹#›</a:t>
            </a:fld>
            <a:endParaRPr lang="ro-RO" dirty="0"/>
          </a:p>
        </p:txBody>
      </p:sp>
    </p:spTree>
    <p:extLst>
      <p:ext uri="{BB962C8B-B14F-4D97-AF65-F5344CB8AC3E}">
        <p14:creationId xmlns:p14="http://schemas.microsoft.com/office/powerpoint/2010/main" val="223817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u și text vertical">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a:t>Faceți clic pentru a edita stilul de titlu coordonator</a:t>
            </a:r>
            <a:endParaRPr lang="ro-RO" dirty="0"/>
          </a:p>
        </p:txBody>
      </p:sp>
      <p:sp>
        <p:nvSpPr>
          <p:cNvPr id="3" name="Substituent text vertical 2"/>
          <p:cNvSpPr>
            <a:spLocks noGrp="1"/>
          </p:cNvSpPr>
          <p:nvPr>
            <p:ph type="body" orient="vert" idx="1" hasCustomPrompt="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5" name="Substituent subsol 4"/>
          <p:cNvSpPr>
            <a:spLocks noGrp="1"/>
          </p:cNvSpPr>
          <p:nvPr>
            <p:ph type="ftr" sz="quarter" idx="11"/>
          </p:nvPr>
        </p:nvSpPr>
        <p:spPr/>
        <p:txBody>
          <a:bodyPr rtlCol="0"/>
          <a:lstStyle/>
          <a:p>
            <a:pPr rtl="0"/>
            <a:endParaRPr lang="ro-RO" dirty="0"/>
          </a:p>
        </p:txBody>
      </p:sp>
      <p:sp>
        <p:nvSpPr>
          <p:cNvPr id="4" name="Substituent dată 3"/>
          <p:cNvSpPr>
            <a:spLocks noGrp="1"/>
          </p:cNvSpPr>
          <p:nvPr>
            <p:ph type="dt" sz="half" idx="10"/>
          </p:nvPr>
        </p:nvSpPr>
        <p:spPr/>
        <p:txBody>
          <a:bodyPr rtlCol="0"/>
          <a:lstStyle>
            <a:lvl1pPr>
              <a:defRPr/>
            </a:lvl1pPr>
          </a:lstStyle>
          <a:p>
            <a:fld id="{851F2410-835D-4AD0-B48A-07A771C65FFC}" type="datetime1">
              <a:rPr lang="ro-RO" smtClean="0"/>
              <a:pPr/>
              <a:t>11.09.2023</a:t>
            </a:fld>
            <a:endParaRPr lang="ro-RO" dirty="0"/>
          </a:p>
        </p:txBody>
      </p:sp>
      <p:sp>
        <p:nvSpPr>
          <p:cNvPr id="6" name="Substituent număr diapozitiv 5"/>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255911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algn="l" rtl="0">
              <a:defRPr/>
            </a:lvl1pPr>
          </a:lstStyle>
          <a:p>
            <a:pPr rtl="0"/>
            <a:r>
              <a:rPr lang="ro-RO"/>
              <a:t>Faceți clic pentru a edita stilul de titlu coordonator</a:t>
            </a:r>
            <a:endParaRPr lang="ro-RO" dirty="0"/>
          </a:p>
        </p:txBody>
      </p:sp>
      <p:sp>
        <p:nvSpPr>
          <p:cNvPr id="3" name="Substituent text 2"/>
          <p:cNvSpPr>
            <a:spLocks noGrp="1"/>
          </p:cNvSpPr>
          <p:nvPr>
            <p:ph type="body" idx="1"/>
          </p:nvPr>
        </p:nvSpPr>
        <p:spPr>
          <a:xfrm>
            <a:off x="112137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o-RO"/>
              <a:t>Editați stilurile de text coordonator</a:t>
            </a:r>
          </a:p>
        </p:txBody>
      </p:sp>
      <p:sp>
        <p:nvSpPr>
          <p:cNvPr id="4" name="Substituent conținut 3"/>
          <p:cNvSpPr>
            <a:spLocks noGrp="1"/>
          </p:cNvSpPr>
          <p:nvPr>
            <p:ph sz="half" idx="2"/>
          </p:nvPr>
        </p:nvSpPr>
        <p:spPr>
          <a:xfrm>
            <a:off x="111730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5" name="Substituent text 4"/>
          <p:cNvSpPr>
            <a:spLocks noGrp="1"/>
          </p:cNvSpPr>
          <p:nvPr>
            <p:ph type="body" sz="quarter" idx="3"/>
          </p:nvPr>
        </p:nvSpPr>
        <p:spPr>
          <a:xfrm>
            <a:off x="630162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o-RO"/>
              <a:t>Editați stilurile de text coordonator</a:t>
            </a:r>
          </a:p>
        </p:txBody>
      </p:sp>
      <p:sp>
        <p:nvSpPr>
          <p:cNvPr id="6" name="Substituent conținut 5"/>
          <p:cNvSpPr>
            <a:spLocks noGrp="1"/>
          </p:cNvSpPr>
          <p:nvPr>
            <p:ph sz="quarter" idx="4"/>
          </p:nvPr>
        </p:nvSpPr>
        <p:spPr>
          <a:xfrm>
            <a:off x="629755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7" name="Substituent dată 6"/>
          <p:cNvSpPr>
            <a:spLocks noGrp="1"/>
          </p:cNvSpPr>
          <p:nvPr>
            <p:ph type="dt" sz="half" idx="10"/>
          </p:nvPr>
        </p:nvSpPr>
        <p:spPr/>
        <p:txBody>
          <a:bodyPr rtlCol="0"/>
          <a:lstStyle>
            <a:lvl1pPr>
              <a:defRPr/>
            </a:lvl1pPr>
          </a:lstStyle>
          <a:p>
            <a:fld id="{AC8167D5-E121-4E57-8D54-13E3E2060C5E}" type="datetime1">
              <a:rPr lang="ro-RO" smtClean="0"/>
              <a:pPr/>
              <a:t>11.09.2023</a:t>
            </a:fld>
            <a:endParaRPr lang="ro-RO" dirty="0"/>
          </a:p>
        </p:txBody>
      </p:sp>
      <p:sp>
        <p:nvSpPr>
          <p:cNvPr id="8" name="Substituent subsol 7"/>
          <p:cNvSpPr>
            <a:spLocks noGrp="1"/>
          </p:cNvSpPr>
          <p:nvPr>
            <p:ph type="ftr" sz="quarter" idx="11"/>
          </p:nvPr>
        </p:nvSpPr>
        <p:spPr/>
        <p:txBody>
          <a:bodyPr rtlCol="0"/>
          <a:lstStyle/>
          <a:p>
            <a:pPr rtl="0"/>
            <a:endParaRPr lang="ro-RO" dirty="0"/>
          </a:p>
        </p:txBody>
      </p:sp>
      <p:sp>
        <p:nvSpPr>
          <p:cNvPr id="9" name="Substituent număr diapozitiv 8"/>
          <p:cNvSpPr>
            <a:spLocks noGrp="1"/>
          </p:cNvSpPr>
          <p:nvPr>
            <p:ph type="sldNum" sz="quarter" idx="12"/>
          </p:nvPr>
        </p:nvSpPr>
        <p:spPr/>
        <p:txBody>
          <a:bodyPr rtlCol="0"/>
          <a:lstStyle/>
          <a:p>
            <a:pPr rtl="0"/>
            <a:fld id="{EB37DED6-D4C7-42EE-AB49-D2E39E64FDE4}" type="slidenum">
              <a:rPr lang="ro-RO" smtClean="0"/>
              <a:t>‹#›</a:t>
            </a:fld>
            <a:endParaRPr lang="ro-RO"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9834563" y="434975"/>
            <a:ext cx="1168400" cy="5661025"/>
          </a:xfrm>
        </p:spPr>
        <p:txBody>
          <a:bodyPr vert="eaVert" rtlCol="0"/>
          <a:lstStyle/>
          <a:p>
            <a:pPr rtl="0"/>
            <a:r>
              <a:rPr lang="ro-RO"/>
              <a:t>Faceți clic pentru a edita stilul de titlu coordonator</a:t>
            </a:r>
            <a:endParaRPr lang="ro-RO" dirty="0"/>
          </a:p>
        </p:txBody>
      </p:sp>
      <p:sp>
        <p:nvSpPr>
          <p:cNvPr id="3" name="Substituent text vertical 2"/>
          <p:cNvSpPr>
            <a:spLocks noGrp="1"/>
          </p:cNvSpPr>
          <p:nvPr>
            <p:ph type="body" orient="vert" idx="1" hasCustomPrompt="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5" name="Substituent subsol 4"/>
          <p:cNvSpPr>
            <a:spLocks noGrp="1"/>
          </p:cNvSpPr>
          <p:nvPr>
            <p:ph type="ftr" sz="quarter" idx="11"/>
          </p:nvPr>
        </p:nvSpPr>
        <p:spPr/>
        <p:txBody>
          <a:bodyPr rtlCol="0"/>
          <a:lstStyle/>
          <a:p>
            <a:pPr rtl="0"/>
            <a:endParaRPr lang="ro-RO" dirty="0"/>
          </a:p>
        </p:txBody>
      </p:sp>
      <p:sp>
        <p:nvSpPr>
          <p:cNvPr id="4" name="Substituent dată 3"/>
          <p:cNvSpPr>
            <a:spLocks noGrp="1"/>
          </p:cNvSpPr>
          <p:nvPr>
            <p:ph type="dt" sz="half" idx="10"/>
          </p:nvPr>
        </p:nvSpPr>
        <p:spPr/>
        <p:txBody>
          <a:bodyPr rtlCol="0"/>
          <a:lstStyle>
            <a:lvl1pPr>
              <a:defRPr/>
            </a:lvl1pPr>
          </a:lstStyle>
          <a:p>
            <a:fld id="{662FAFDB-ABA4-4B1E-8B6B-3DE802EF19F5}" type="datetime1">
              <a:rPr lang="ro-RO" smtClean="0"/>
              <a:pPr/>
              <a:t>11.09.2023</a:t>
            </a:fld>
            <a:endParaRPr lang="ro-RO" dirty="0"/>
          </a:p>
        </p:txBody>
      </p:sp>
      <p:sp>
        <p:nvSpPr>
          <p:cNvPr id="6" name="Substituent număr diapozitiv 5"/>
          <p:cNvSpPr>
            <a:spLocks noGrp="1"/>
          </p:cNvSpPr>
          <p:nvPr>
            <p:ph type="sldNum" sz="quarter" idx="12"/>
          </p:nvPr>
        </p:nvSpPr>
        <p:spPr/>
        <p:txBody>
          <a:bodyPr rtlCol="0"/>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39344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pic>
        <p:nvPicPr>
          <p:cNvPr id="66" name="Imagin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88828"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up 10"/>
          <p:cNvGrpSpPr/>
          <p:nvPr/>
        </p:nvGrpSpPr>
        <p:grpSpPr>
          <a:xfrm>
            <a:off x="0" y="1"/>
            <a:ext cx="23044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Dreptunghi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ormă liberă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ormă liberă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Dreptunghi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ormă liberă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ormă liberă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ormă liberă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ormă liberă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ormă liberă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ormă liberă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ormă liberă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ormă liberă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ormă liberă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ormă liberă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ormă liberă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ormă liberă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ormă liberă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ormă liberă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ormă liberă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ormă liberă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ormă liberă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ormă liberă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ormă liberă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ormă liberă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ormă liberă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ormă liberă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ormă liberă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ormă liberă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Dreptunghi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ormă liberă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ormă liberă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ormă liberă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ormă liberă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ormă liberă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ormă liberă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ormă liberă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ormă liberă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ormă liberă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ormă liberă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ormă liberă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Dreptunghi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ormă liberă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ormă liberă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ormă liberă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ormă liberă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ormă liberă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ormă liberă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ormă liberă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ormă liberă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ormă liberă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ormă liberă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ormă liberă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ormă liberă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ormă liberă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u 1"/>
          <p:cNvSpPr>
            <a:spLocks noGrp="1"/>
          </p:cNvSpPr>
          <p:nvPr>
            <p:ph type="ctrTitle"/>
          </p:nvPr>
        </p:nvSpPr>
        <p:spPr>
          <a:xfrm>
            <a:off x="1875936" y="1122363"/>
            <a:ext cx="8789286" cy="2387600"/>
          </a:xfrm>
        </p:spPr>
        <p:txBody>
          <a:bodyPr rtlCol="0" anchor="b">
            <a:normAutofit/>
          </a:bodyPr>
          <a:lstStyle>
            <a:lvl1pPr algn="l">
              <a:defRPr sz="4799"/>
            </a:lvl1pPr>
          </a:lstStyle>
          <a:p>
            <a:pPr rtl="0"/>
            <a:r>
              <a:rPr lang="ro-RO" noProof="0"/>
              <a:t>Faceți clic pentru a edita stilul de titlu coordonator</a:t>
            </a:r>
          </a:p>
        </p:txBody>
      </p:sp>
      <p:sp>
        <p:nvSpPr>
          <p:cNvPr id="3" name="Subtitlu 2"/>
          <p:cNvSpPr>
            <a:spLocks noGrp="1"/>
          </p:cNvSpPr>
          <p:nvPr>
            <p:ph type="subTitle" idx="1"/>
          </p:nvPr>
        </p:nvSpPr>
        <p:spPr>
          <a:xfrm>
            <a:off x="1875936" y="3602038"/>
            <a:ext cx="8789286" cy="1655762"/>
          </a:xfrm>
        </p:spPr>
        <p:txBody>
          <a:bodyPr rtlCol="0">
            <a:normAutofit/>
          </a:bodyPr>
          <a:lstStyle>
            <a:lvl1pPr marL="0" indent="0" algn="l">
              <a:buNone/>
              <a:defRPr sz="1999" cap="all"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rtl="0"/>
            <a:r>
              <a:rPr lang="ro-RO" noProof="0"/>
              <a:t>Faceți clic pentru a edita stilul de subtitlu coordonator</a:t>
            </a:r>
          </a:p>
        </p:txBody>
      </p:sp>
      <p:sp>
        <p:nvSpPr>
          <p:cNvPr id="4" name="Substituent dată 3"/>
          <p:cNvSpPr>
            <a:spLocks noGrp="1"/>
          </p:cNvSpPr>
          <p:nvPr>
            <p:ph type="dt" sz="half" idx="10"/>
          </p:nvPr>
        </p:nvSpPr>
        <p:spPr>
          <a:xfrm>
            <a:off x="7075668" y="5410202"/>
            <a:ext cx="2742486" cy="365125"/>
          </a:xfrm>
        </p:spPr>
        <p:txBody>
          <a:bodyPr rtlCol="0"/>
          <a:lstStyle/>
          <a:p>
            <a:pPr rtl="0"/>
            <a:fld id="{BC69D1AD-6B3D-40AE-98FC-F3E8DFBB5BF6}" type="datetime1">
              <a:rPr lang="ro-RO" noProof="0" smtClean="0"/>
              <a:t>11.09.2023</a:t>
            </a:fld>
            <a:endParaRPr lang="ro-RO" noProof="0"/>
          </a:p>
        </p:txBody>
      </p:sp>
      <p:sp>
        <p:nvSpPr>
          <p:cNvPr id="5" name="Substituent subsol 4"/>
          <p:cNvSpPr>
            <a:spLocks noGrp="1"/>
          </p:cNvSpPr>
          <p:nvPr>
            <p:ph type="ftr" sz="quarter" idx="11"/>
          </p:nvPr>
        </p:nvSpPr>
        <p:spPr>
          <a:xfrm>
            <a:off x="1875936" y="5410202"/>
            <a:ext cx="5123551" cy="365125"/>
          </a:xfrm>
        </p:spPr>
        <p:txBody>
          <a:bodyPr rtlCol="0"/>
          <a:lstStyle/>
          <a:p>
            <a:pPr rtl="0"/>
            <a:endParaRPr lang="ro-RO" noProof="0"/>
          </a:p>
        </p:txBody>
      </p:sp>
      <p:sp>
        <p:nvSpPr>
          <p:cNvPr id="6" name="Substituent număr diapozitiv 5"/>
          <p:cNvSpPr>
            <a:spLocks noGrp="1"/>
          </p:cNvSpPr>
          <p:nvPr>
            <p:ph type="sldNum" sz="quarter" idx="12"/>
          </p:nvPr>
        </p:nvSpPr>
        <p:spPr>
          <a:xfrm>
            <a:off x="9894334" y="5410200"/>
            <a:ext cx="770888" cy="365125"/>
          </a:xfrm>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3845978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p>
        </p:txBody>
      </p:sp>
      <p:sp>
        <p:nvSpPr>
          <p:cNvPr id="3" name="Substituent conținut 2"/>
          <p:cNvSpPr>
            <a:spLocks noGrp="1"/>
          </p:cNvSpPr>
          <p:nvPr>
            <p:ph idx="1" hasCustomPrompt="1"/>
          </p:nvPr>
        </p:nvSpPr>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10"/>
          </p:nvPr>
        </p:nvSpPr>
        <p:spPr/>
        <p:txBody>
          <a:bodyPr rtlCol="0"/>
          <a:lstStyle/>
          <a:p>
            <a:pPr rtl="0"/>
            <a:fld id="{E0A62364-08DE-4EFD-9564-9B78486105C5}" type="datetime1">
              <a:rPr lang="ro-RO" noProof="0" smtClean="0"/>
              <a:t>11.09.2023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6" name="Substituent număr diapozitiv 5"/>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2249467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1141114" y="1419227"/>
            <a:ext cx="9903420" cy="2852737"/>
          </a:xfrm>
        </p:spPr>
        <p:txBody>
          <a:bodyPr rtlCol="0" anchor="b">
            <a:normAutofit/>
          </a:bodyPr>
          <a:lstStyle>
            <a:lvl1pPr>
              <a:defRPr sz="3599"/>
            </a:lvl1pPr>
          </a:lstStyle>
          <a:p>
            <a:pPr rtl="0"/>
            <a:r>
              <a:rPr lang="ro-RO" noProof="0"/>
              <a:t>Faceți clic pentru a edita stilul de titlu coordonator</a:t>
            </a:r>
          </a:p>
        </p:txBody>
      </p:sp>
      <p:sp>
        <p:nvSpPr>
          <p:cNvPr id="3" name="Substituent text 2"/>
          <p:cNvSpPr>
            <a:spLocks noGrp="1"/>
          </p:cNvSpPr>
          <p:nvPr>
            <p:ph type="body" idx="1" hasCustomPrompt="1"/>
          </p:nvPr>
        </p:nvSpPr>
        <p:spPr>
          <a:xfrm>
            <a:off x="1141114" y="4424362"/>
            <a:ext cx="9903420" cy="1374776"/>
          </a:xfrm>
        </p:spPr>
        <p:txBody>
          <a:bodyPr rtlCol="0">
            <a:normAutofit/>
          </a:bodyPr>
          <a:lstStyle>
            <a:lvl1pPr marL="0" indent="0">
              <a:buNone/>
              <a:defRPr sz="1799" cap="all" baseline="0">
                <a:solidFill>
                  <a:schemeClr val="tx1">
                    <a:tint val="75000"/>
                  </a:schemeClr>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rtl="0"/>
            <a:r>
              <a:rPr lang="ro-RO" noProof="0"/>
              <a:t>Editați stilurile de text coordonator</a:t>
            </a:r>
          </a:p>
        </p:txBody>
      </p:sp>
      <p:sp>
        <p:nvSpPr>
          <p:cNvPr id="4" name="Substituent dată 3"/>
          <p:cNvSpPr>
            <a:spLocks noGrp="1"/>
          </p:cNvSpPr>
          <p:nvPr>
            <p:ph type="dt" sz="half" idx="10"/>
          </p:nvPr>
        </p:nvSpPr>
        <p:spPr/>
        <p:txBody>
          <a:bodyPr rtlCol="0"/>
          <a:lstStyle/>
          <a:p>
            <a:pPr rtl="0"/>
            <a:fld id="{464C87F8-2EFC-4A91-8FAE-5427F2CEFAFC}" type="datetime1">
              <a:rPr lang="ro-RO" noProof="0" smtClean="0"/>
              <a:t>11.09.2023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6" name="Substituent număr diapozitiv 5"/>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241588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p>
        </p:txBody>
      </p:sp>
      <p:sp>
        <p:nvSpPr>
          <p:cNvPr id="3" name="Substituent conținut 2"/>
          <p:cNvSpPr>
            <a:spLocks noGrp="1"/>
          </p:cNvSpPr>
          <p:nvPr>
            <p:ph sz="half" idx="1" hasCustomPrompt="1"/>
          </p:nvPr>
        </p:nvSpPr>
        <p:spPr>
          <a:xfrm>
            <a:off x="1141113" y="2249486"/>
            <a:ext cx="4877119" cy="3541714"/>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conținut 3"/>
          <p:cNvSpPr>
            <a:spLocks noGrp="1"/>
          </p:cNvSpPr>
          <p:nvPr>
            <p:ph sz="half" idx="2" hasCustomPrompt="1"/>
          </p:nvPr>
        </p:nvSpPr>
        <p:spPr>
          <a:xfrm>
            <a:off x="6170593" y="2249486"/>
            <a:ext cx="4873941" cy="3541714"/>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5" name="Substituent dată 4"/>
          <p:cNvSpPr>
            <a:spLocks noGrp="1"/>
          </p:cNvSpPr>
          <p:nvPr>
            <p:ph type="dt" sz="half" idx="10"/>
          </p:nvPr>
        </p:nvSpPr>
        <p:spPr/>
        <p:txBody>
          <a:bodyPr rtlCol="0"/>
          <a:lstStyle/>
          <a:p>
            <a:pPr rtl="0"/>
            <a:fld id="{A3DE4E27-F109-4688-8CEA-DA2E5DE557EF}" type="datetime1">
              <a:rPr lang="ro-RO" noProof="0" smtClean="0"/>
              <a:t>11.09.2023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7" name="Substituent număr diapozitiv 6"/>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767687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hasCustomPrompt="1"/>
          </p:nvPr>
        </p:nvSpPr>
        <p:spPr>
          <a:xfrm>
            <a:off x="1141114" y="619127"/>
            <a:ext cx="9903420" cy="1477961"/>
          </a:xfrm>
        </p:spPr>
        <p:txBody>
          <a:bodyPr rtlCol="0"/>
          <a:lstStyle/>
          <a:p>
            <a:pPr rtl="0"/>
            <a:r>
              <a:rPr lang="ro-RO" noProof="0"/>
              <a:t>Faceți clic pentru a edita stilul de titlu Coordonator</a:t>
            </a:r>
          </a:p>
        </p:txBody>
      </p:sp>
      <p:sp>
        <p:nvSpPr>
          <p:cNvPr id="3" name="Substituent text 2"/>
          <p:cNvSpPr>
            <a:spLocks noGrp="1"/>
          </p:cNvSpPr>
          <p:nvPr>
            <p:ph type="body" idx="1" hasCustomPrompt="1"/>
          </p:nvPr>
        </p:nvSpPr>
        <p:spPr>
          <a:xfrm>
            <a:off x="1369663" y="2249486"/>
            <a:ext cx="4648572" cy="823912"/>
          </a:xfrm>
        </p:spPr>
        <p:txBody>
          <a:bodyPr rtlCol="0" anchor="b"/>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4" name="Substituent conținut 3"/>
          <p:cNvSpPr>
            <a:spLocks noGrp="1"/>
          </p:cNvSpPr>
          <p:nvPr>
            <p:ph sz="half" idx="2" hasCustomPrompt="1"/>
          </p:nvPr>
        </p:nvSpPr>
        <p:spPr>
          <a:xfrm>
            <a:off x="1141113" y="3073398"/>
            <a:ext cx="4877121" cy="2717801"/>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5" name="Substituent text 4"/>
          <p:cNvSpPr>
            <a:spLocks noGrp="1"/>
          </p:cNvSpPr>
          <p:nvPr>
            <p:ph type="body" sz="quarter" idx="3" hasCustomPrompt="1"/>
          </p:nvPr>
        </p:nvSpPr>
        <p:spPr>
          <a:xfrm>
            <a:off x="6399141" y="2249485"/>
            <a:ext cx="4645392" cy="823912"/>
          </a:xfrm>
        </p:spPr>
        <p:txBody>
          <a:bodyPr rtlCol="0" anchor="b"/>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6" name="Substituent conținut 5"/>
          <p:cNvSpPr>
            <a:spLocks noGrp="1"/>
          </p:cNvSpPr>
          <p:nvPr>
            <p:ph sz="quarter" idx="4" hasCustomPrompt="1"/>
          </p:nvPr>
        </p:nvSpPr>
        <p:spPr>
          <a:xfrm>
            <a:off x="6170593" y="3073398"/>
            <a:ext cx="4873940" cy="2717801"/>
          </a:xfrm>
        </p:spPr>
        <p:txBody>
          <a:bodyPr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7" name="Substituent dată 6"/>
          <p:cNvSpPr>
            <a:spLocks noGrp="1"/>
          </p:cNvSpPr>
          <p:nvPr>
            <p:ph type="dt" sz="half" idx="10"/>
          </p:nvPr>
        </p:nvSpPr>
        <p:spPr/>
        <p:txBody>
          <a:bodyPr rtlCol="0"/>
          <a:lstStyle/>
          <a:p>
            <a:pPr rtl="0"/>
            <a:fld id="{EB9DE0FC-A94E-423A-93F6-216F3D3CC811}" type="datetime1">
              <a:rPr lang="ro-RO" noProof="0" smtClean="0"/>
              <a:t>11.09.2023</a:t>
            </a:fld>
            <a:endParaRPr lang="ro-RO" noProof="0"/>
          </a:p>
        </p:txBody>
      </p:sp>
      <p:sp>
        <p:nvSpPr>
          <p:cNvPr id="8" name="Substituent subsol 7"/>
          <p:cNvSpPr>
            <a:spLocks noGrp="1"/>
          </p:cNvSpPr>
          <p:nvPr>
            <p:ph type="ftr" sz="quarter" idx="11"/>
          </p:nvPr>
        </p:nvSpPr>
        <p:spPr/>
        <p:txBody>
          <a:bodyPr rtlCol="0"/>
          <a:lstStyle/>
          <a:p>
            <a:pPr rtl="0"/>
            <a:endParaRPr lang="ro-RO" noProof="0"/>
          </a:p>
        </p:txBody>
      </p:sp>
      <p:sp>
        <p:nvSpPr>
          <p:cNvPr id="9" name="Substituent număr diapozitiv 8"/>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1894693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p>
        </p:txBody>
      </p:sp>
      <p:sp>
        <p:nvSpPr>
          <p:cNvPr id="3" name="Substituent dată 2"/>
          <p:cNvSpPr>
            <a:spLocks noGrp="1"/>
          </p:cNvSpPr>
          <p:nvPr>
            <p:ph type="dt" sz="half" idx="10"/>
          </p:nvPr>
        </p:nvSpPr>
        <p:spPr/>
        <p:txBody>
          <a:bodyPr rtlCol="0"/>
          <a:lstStyle/>
          <a:p>
            <a:pPr rtl="0"/>
            <a:fld id="{59161B29-91C5-4AA7-9092-29C2D78AC873}" type="datetime1">
              <a:rPr lang="ro-RO" noProof="0" smtClean="0"/>
              <a:t>11.09.2023</a:t>
            </a:fld>
            <a:endParaRPr lang="ro-RO" noProof="0"/>
          </a:p>
        </p:txBody>
      </p:sp>
      <p:sp>
        <p:nvSpPr>
          <p:cNvPr id="4" name="Substituent subsol 3"/>
          <p:cNvSpPr>
            <a:spLocks noGrp="1"/>
          </p:cNvSpPr>
          <p:nvPr>
            <p:ph type="ftr" sz="quarter" idx="11"/>
          </p:nvPr>
        </p:nvSpPr>
        <p:spPr/>
        <p:txBody>
          <a:bodyPr rtlCol="0"/>
          <a:lstStyle/>
          <a:p>
            <a:pPr rtl="0"/>
            <a:endParaRPr lang="ro-RO" noProof="0"/>
          </a:p>
        </p:txBody>
      </p:sp>
      <p:sp>
        <p:nvSpPr>
          <p:cNvPr id="5" name="Substituent număr diapozitiv 4"/>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3445269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rtlCol="0"/>
          <a:lstStyle/>
          <a:p>
            <a:pPr rtl="0"/>
            <a:fld id="{3508DAEB-02E3-4305-B3C9-274EFBB5F5FA}" type="datetime1">
              <a:rPr lang="ro-RO" noProof="0" smtClean="0"/>
              <a:t>11.09.2023</a:t>
            </a:fld>
            <a:endParaRPr lang="ro-RO" noProof="0"/>
          </a:p>
        </p:txBody>
      </p:sp>
      <p:sp>
        <p:nvSpPr>
          <p:cNvPr id="3" name="Substituent subsol 2"/>
          <p:cNvSpPr>
            <a:spLocks noGrp="1"/>
          </p:cNvSpPr>
          <p:nvPr>
            <p:ph type="ftr" sz="quarter" idx="11"/>
          </p:nvPr>
        </p:nvSpPr>
        <p:spPr/>
        <p:txBody>
          <a:bodyPr rtlCol="0"/>
          <a:lstStyle/>
          <a:p>
            <a:pPr rtl="0"/>
            <a:endParaRPr lang="ro-RO" noProof="0"/>
          </a:p>
        </p:txBody>
      </p:sp>
      <p:sp>
        <p:nvSpPr>
          <p:cNvPr id="4" name="Substituent număr diapozitiv 3"/>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4176385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146407" y="609601"/>
            <a:ext cx="3855033" cy="1639884"/>
          </a:xfrm>
        </p:spPr>
        <p:txBody>
          <a:bodyPr rtlCol="0" anchor="b"/>
          <a:lstStyle>
            <a:lvl1pPr>
              <a:defRPr sz="3199"/>
            </a:lvl1pPr>
          </a:lstStyle>
          <a:p>
            <a:pPr rtl="0"/>
            <a:r>
              <a:rPr lang="ro-RO" noProof="0"/>
              <a:t>Faceți clic pentru a edita stilul de titlu coordonator</a:t>
            </a:r>
          </a:p>
        </p:txBody>
      </p:sp>
      <p:sp>
        <p:nvSpPr>
          <p:cNvPr id="3" name="Substituent conținut 2"/>
          <p:cNvSpPr>
            <a:spLocks noGrp="1"/>
          </p:cNvSpPr>
          <p:nvPr>
            <p:ph idx="1" hasCustomPrompt="1"/>
          </p:nvPr>
        </p:nvSpPr>
        <p:spPr>
          <a:xfrm>
            <a:off x="5154858" y="592666"/>
            <a:ext cx="5889675" cy="5198534"/>
          </a:xfrm>
        </p:spPr>
        <p:txBody>
          <a:bodyPr rtlCol="0" anchor="ct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text 3"/>
          <p:cNvSpPr>
            <a:spLocks noGrp="1"/>
          </p:cNvSpPr>
          <p:nvPr>
            <p:ph type="body" sz="half" idx="2" hasCustomPrompt="1"/>
          </p:nvPr>
        </p:nvSpPr>
        <p:spPr>
          <a:xfrm>
            <a:off x="1146407" y="2249486"/>
            <a:ext cx="3855033" cy="3541714"/>
          </a:xfrm>
        </p:spPr>
        <p:txBody>
          <a:bodyPr rtlCol="0"/>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770C0207-3266-42ED-9911-DA77A3CF3474}" type="datetime1">
              <a:rPr lang="ro-RO" noProof="0" smtClean="0"/>
              <a:t>11.09.2023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7" name="Substituent număr diapozitiv 6"/>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344159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141116" y="609600"/>
            <a:ext cx="5932963" cy="1639886"/>
          </a:xfrm>
        </p:spPr>
        <p:txBody>
          <a:bodyPr rtlCol="0" anchor="b"/>
          <a:lstStyle>
            <a:lvl1pPr>
              <a:defRPr sz="3199"/>
            </a:lvl1pPr>
          </a:lstStyle>
          <a:p>
            <a:pPr rtl="0"/>
            <a:r>
              <a:rPr lang="ro-RO" noProof="0"/>
              <a:t>Faceți clic pentru a edita stilul de titlu coordonator</a:t>
            </a:r>
          </a:p>
        </p:txBody>
      </p:sp>
      <p:sp>
        <p:nvSpPr>
          <p:cNvPr id="3" name="Substituent imagine 2"/>
          <p:cNvSpPr>
            <a:spLocks noGrp="1" noChangeAspect="1"/>
          </p:cNvSpPr>
          <p:nvPr>
            <p:ph type="pic" idx="1"/>
          </p:nvPr>
        </p:nvSpPr>
        <p:spPr>
          <a:xfrm>
            <a:off x="7378799" y="609602"/>
            <a:ext cx="3665735"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rtlCol="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rtl="0"/>
            <a:r>
              <a:rPr lang="ro-RO" noProof="0"/>
              <a:t>Faceți clic pe pictogramă pentru a adăuga o imagine</a:t>
            </a:r>
          </a:p>
        </p:txBody>
      </p:sp>
      <p:sp>
        <p:nvSpPr>
          <p:cNvPr id="4" name="Substituent text 3"/>
          <p:cNvSpPr>
            <a:spLocks noGrp="1"/>
          </p:cNvSpPr>
          <p:nvPr>
            <p:ph type="body" sz="half" idx="2" hasCustomPrompt="1"/>
          </p:nvPr>
        </p:nvSpPr>
        <p:spPr>
          <a:xfrm>
            <a:off x="1141113" y="2249486"/>
            <a:ext cx="5932966" cy="3541714"/>
          </a:xfrm>
        </p:spPr>
        <p:txBody>
          <a:bodyPr rtlCol="0"/>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D4074A9F-365D-43EA-922D-CA7422D567C0}" type="datetime1">
              <a:rPr lang="ro-RO" noProof="0" smtClean="0"/>
              <a:t>11.09.2023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7" name="Substituent număr diapozitiv 6"/>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411901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rtl="0">
              <a:defRPr/>
            </a:lvl1pPr>
          </a:lstStyle>
          <a:p>
            <a:pPr rtl="0"/>
            <a:r>
              <a:rPr lang="ro-RO"/>
              <a:t>Faceți clic pentru a edita stilul de titlu coordonator</a:t>
            </a:r>
            <a:endParaRPr lang="ro-RO" dirty="0"/>
          </a:p>
        </p:txBody>
      </p:sp>
      <p:sp>
        <p:nvSpPr>
          <p:cNvPr id="3" name="Substituent dată 2"/>
          <p:cNvSpPr>
            <a:spLocks noGrp="1"/>
          </p:cNvSpPr>
          <p:nvPr>
            <p:ph type="dt" sz="half" idx="10"/>
          </p:nvPr>
        </p:nvSpPr>
        <p:spPr/>
        <p:txBody>
          <a:bodyPr rtlCol="0"/>
          <a:lstStyle>
            <a:lvl1pPr>
              <a:defRPr/>
            </a:lvl1pPr>
          </a:lstStyle>
          <a:p>
            <a:fld id="{B53365A6-9689-45ED-A88C-374096D6381F}" type="datetime1">
              <a:rPr lang="ro-RO" smtClean="0"/>
              <a:pPr/>
              <a:t>11.09.2023</a:t>
            </a:fld>
            <a:endParaRPr lang="ro-RO" dirty="0"/>
          </a:p>
        </p:txBody>
      </p:sp>
      <p:sp>
        <p:nvSpPr>
          <p:cNvPr id="4" name="Substituent subsol 3"/>
          <p:cNvSpPr>
            <a:spLocks noGrp="1"/>
          </p:cNvSpPr>
          <p:nvPr>
            <p:ph type="ftr" sz="quarter" idx="11"/>
          </p:nvPr>
        </p:nvSpPr>
        <p:spPr/>
        <p:txBody>
          <a:bodyPr rtlCol="0"/>
          <a:lstStyle/>
          <a:p>
            <a:pPr rtl="0"/>
            <a:endParaRPr lang="ro-RO" dirty="0"/>
          </a:p>
        </p:txBody>
      </p:sp>
      <p:sp>
        <p:nvSpPr>
          <p:cNvPr id="5" name="Substituent număr diapozitiv 4"/>
          <p:cNvSpPr>
            <a:spLocks noGrp="1"/>
          </p:cNvSpPr>
          <p:nvPr>
            <p:ph type="sldNum" sz="quarter" idx="12"/>
          </p:nvPr>
        </p:nvSpPr>
        <p:spPr/>
        <p:txBody>
          <a:bodyPr rtlCol="0"/>
          <a:lstStyle/>
          <a:p>
            <a:pPr rtl="0"/>
            <a:fld id="{EB37DED6-D4C7-42EE-AB49-D2E39E64FDE4}" type="slidenum">
              <a:rPr lang="ro-RO" smtClean="0"/>
              <a:t>‹#›</a:t>
            </a:fld>
            <a:endParaRPr lang="ro-RO"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141113" y="4304665"/>
            <a:ext cx="9909774" cy="819355"/>
          </a:xfrm>
        </p:spPr>
        <p:txBody>
          <a:bodyPr rtlCol="0" anchor="b">
            <a:normAutofit/>
          </a:bodyPr>
          <a:lstStyle>
            <a:lvl1pPr>
              <a:defRPr sz="3199"/>
            </a:lvl1pPr>
          </a:lstStyle>
          <a:p>
            <a:pPr rtl="0"/>
            <a:r>
              <a:rPr lang="ro-RO" noProof="0"/>
              <a:t>Faceți clic pentru a edita stilul de titlu coordonator</a:t>
            </a:r>
          </a:p>
        </p:txBody>
      </p:sp>
      <p:sp>
        <p:nvSpPr>
          <p:cNvPr id="3" name="Substituent imagine 2"/>
          <p:cNvSpPr>
            <a:spLocks noGrp="1" noChangeAspect="1"/>
          </p:cNvSpPr>
          <p:nvPr>
            <p:ph type="pic" idx="1"/>
          </p:nvPr>
        </p:nvSpPr>
        <p:spPr>
          <a:xfrm>
            <a:off x="1141114" y="606426"/>
            <a:ext cx="9909773"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199"/>
            </a:lvl1pPr>
          </a:lstStyle>
          <a:p>
            <a:pPr marL="0" lvl="0" indent="0" rtl="0">
              <a:buNone/>
            </a:pPr>
            <a:r>
              <a:rPr lang="ro-RO" noProof="0"/>
              <a:t>Faceți clic pe pictogramă pentru a adăuga o imagine</a:t>
            </a:r>
          </a:p>
        </p:txBody>
      </p:sp>
      <p:sp>
        <p:nvSpPr>
          <p:cNvPr id="4" name="Substituent text 3"/>
          <p:cNvSpPr>
            <a:spLocks noGrp="1"/>
          </p:cNvSpPr>
          <p:nvPr>
            <p:ph type="body" sz="half" idx="2" hasCustomPrompt="1"/>
          </p:nvPr>
        </p:nvSpPr>
        <p:spPr>
          <a:xfrm>
            <a:off x="1141067" y="5124020"/>
            <a:ext cx="9908278" cy="682472"/>
          </a:xfrm>
        </p:spPr>
        <p:txBody>
          <a:bodyPr rtlCol="0">
            <a:normAutofit/>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4ED763A9-9696-4327-AC35-1C74F5282B57}" type="datetime1">
              <a:rPr lang="ro-RO" noProof="0" smtClean="0"/>
              <a:t>11.09.2023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7" name="Substituent număr diapozitiv 6"/>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3328152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u 1"/>
          <p:cNvSpPr>
            <a:spLocks noGrp="1"/>
          </p:cNvSpPr>
          <p:nvPr>
            <p:ph type="title"/>
          </p:nvPr>
        </p:nvSpPr>
        <p:spPr>
          <a:xfrm>
            <a:off x="1141159" y="609600"/>
            <a:ext cx="9903375" cy="3429000"/>
          </a:xfrm>
        </p:spPr>
        <p:txBody>
          <a:bodyPr rtlCol="0" anchor="ctr">
            <a:normAutofit/>
          </a:bodyPr>
          <a:lstStyle>
            <a:lvl1pPr>
              <a:defRPr sz="3599"/>
            </a:lvl1pPr>
          </a:lstStyle>
          <a:p>
            <a:pPr rtl="0"/>
            <a:r>
              <a:rPr lang="ro-RO" noProof="0"/>
              <a:t>Faceți clic pentru a edita stilul de titlu coordonator</a:t>
            </a:r>
          </a:p>
        </p:txBody>
      </p:sp>
      <p:sp>
        <p:nvSpPr>
          <p:cNvPr id="4" name="Substituent text 3"/>
          <p:cNvSpPr>
            <a:spLocks noGrp="1"/>
          </p:cNvSpPr>
          <p:nvPr>
            <p:ph type="body" sz="half" idx="2" hasCustomPrompt="1"/>
          </p:nvPr>
        </p:nvSpPr>
        <p:spPr>
          <a:xfrm>
            <a:off x="1141113" y="4419600"/>
            <a:ext cx="9901880" cy="1371599"/>
          </a:xfrm>
        </p:spPr>
        <p:txBody>
          <a:bodyPr rtlCol="0" anchor="ct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D10AF071-5564-46D1-9E9A-AF7D40094079}" type="datetime1">
              <a:rPr lang="ro-RO" noProof="0" smtClean="0"/>
              <a:t>11.09.2023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7" name="Substituent număr diapozitiv 6"/>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3169361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445836" y="609600"/>
            <a:ext cx="9300329" cy="2748429"/>
          </a:xfrm>
        </p:spPr>
        <p:txBody>
          <a:bodyPr rtlCol="0" anchor="ctr">
            <a:normAutofit/>
          </a:bodyPr>
          <a:lstStyle>
            <a:lvl1pPr>
              <a:defRPr sz="3599"/>
            </a:lvl1pPr>
          </a:lstStyle>
          <a:p>
            <a:pPr rtl="0"/>
            <a:r>
              <a:rPr lang="ro-RO" noProof="0"/>
              <a:t>Faceți clic pentru a edita stilul de titlu coordonator</a:t>
            </a:r>
          </a:p>
        </p:txBody>
      </p:sp>
      <p:sp>
        <p:nvSpPr>
          <p:cNvPr id="12" name="Substituent text 3"/>
          <p:cNvSpPr>
            <a:spLocks noGrp="1"/>
          </p:cNvSpPr>
          <p:nvPr>
            <p:ph type="body" sz="half" idx="13" hasCustomPrompt="1"/>
          </p:nvPr>
        </p:nvSpPr>
        <p:spPr>
          <a:xfrm>
            <a:off x="1720196" y="3365557"/>
            <a:ext cx="8750020" cy="548968"/>
          </a:xfrm>
        </p:spPr>
        <p:txBody>
          <a:bodyPr rtlCol="0" anchor="t">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4" name="Substituent text 3"/>
          <p:cNvSpPr>
            <a:spLocks noGrp="1"/>
          </p:cNvSpPr>
          <p:nvPr>
            <p:ph type="body" sz="half" idx="2" hasCustomPrompt="1"/>
          </p:nvPr>
        </p:nvSpPr>
        <p:spPr>
          <a:xfrm>
            <a:off x="1141114" y="4309919"/>
            <a:ext cx="9903422" cy="1489496"/>
          </a:xfrm>
        </p:spPr>
        <p:txBody>
          <a:bodyPr rtlCol="0" anchor="ct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71F8DAAD-144E-45EC-86C5-10E73CB39132}" type="datetime1">
              <a:rPr lang="ro-RO" noProof="0" smtClean="0"/>
              <a:t>11.09.2023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7" name="Substituent număr diapozitiv 6"/>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
        <p:nvSpPr>
          <p:cNvPr id="60" name="Casetă text 59"/>
          <p:cNvSpPr txBox="1"/>
          <p:nvPr/>
        </p:nvSpPr>
        <p:spPr>
          <a:xfrm>
            <a:off x="903277" y="732394"/>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o-RO" sz="7998" noProof="0">
                <a:solidFill>
                  <a:schemeClr val="tx1"/>
                </a:solidFill>
                <a:effectLst/>
              </a:rPr>
              <a:t>„</a:t>
            </a:r>
          </a:p>
        </p:txBody>
      </p:sp>
      <p:sp>
        <p:nvSpPr>
          <p:cNvPr id="61" name="Casetă text 60"/>
          <p:cNvSpPr txBox="1"/>
          <p:nvPr/>
        </p:nvSpPr>
        <p:spPr>
          <a:xfrm>
            <a:off x="10534626" y="2764972"/>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o-RO" sz="7998" noProof="0">
                <a:solidFill>
                  <a:schemeClr val="tx1"/>
                </a:solidFill>
                <a:effectLst/>
              </a:rPr>
              <a:t>”</a:t>
            </a:r>
          </a:p>
        </p:txBody>
      </p:sp>
    </p:spTree>
    <p:extLst>
      <p:ext uri="{BB962C8B-B14F-4D97-AF65-F5344CB8AC3E}">
        <p14:creationId xmlns:p14="http://schemas.microsoft.com/office/powerpoint/2010/main" val="807043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2" name="Titlu 1"/>
          <p:cNvSpPr>
            <a:spLocks noGrp="1"/>
          </p:cNvSpPr>
          <p:nvPr>
            <p:ph type="title"/>
          </p:nvPr>
        </p:nvSpPr>
        <p:spPr>
          <a:xfrm>
            <a:off x="1141113" y="2134042"/>
            <a:ext cx="9903421" cy="2511835"/>
          </a:xfrm>
        </p:spPr>
        <p:txBody>
          <a:bodyPr rtlCol="0" anchor="b">
            <a:normAutofit/>
          </a:bodyPr>
          <a:lstStyle>
            <a:lvl1pPr>
              <a:defRPr sz="3599"/>
            </a:lvl1pPr>
          </a:lstStyle>
          <a:p>
            <a:pPr rtl="0"/>
            <a:r>
              <a:rPr lang="ro-RO" noProof="0"/>
              <a:t>Faceți clic pentru a edita stilul de titlu coordonator</a:t>
            </a:r>
          </a:p>
        </p:txBody>
      </p:sp>
      <p:sp>
        <p:nvSpPr>
          <p:cNvPr id="4" name="Substituent text 3"/>
          <p:cNvSpPr>
            <a:spLocks noGrp="1"/>
          </p:cNvSpPr>
          <p:nvPr>
            <p:ph type="body" sz="half" idx="2" hasCustomPrompt="1"/>
          </p:nvPr>
        </p:nvSpPr>
        <p:spPr>
          <a:xfrm>
            <a:off x="1141067" y="4657655"/>
            <a:ext cx="9901926" cy="1140644"/>
          </a:xfrm>
        </p:spPr>
        <p:txBody>
          <a:bodyPr rtlCol="0" anchor="t">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AD845AA3-51DC-49C9-AEE4-0141E9EC1AA5}" type="datetime1">
              <a:rPr lang="ro-RO" noProof="0" smtClean="0"/>
              <a:t>11.09.2023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7" name="Substituent număr diapozitiv 6"/>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1440610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coloane">
    <p:spTree>
      <p:nvGrpSpPr>
        <p:cNvPr id="1" name=""/>
        <p:cNvGrpSpPr/>
        <p:nvPr/>
      </p:nvGrpSpPr>
      <p:grpSpPr>
        <a:xfrm>
          <a:off x="0" y="0"/>
          <a:ext cx="0" cy="0"/>
          <a:chOff x="0" y="0"/>
          <a:chExt cx="0" cy="0"/>
        </a:xfrm>
      </p:grpSpPr>
      <p:sp>
        <p:nvSpPr>
          <p:cNvPr id="15" name="Titlu 1"/>
          <p:cNvSpPr>
            <a:spLocks noGrp="1"/>
          </p:cNvSpPr>
          <p:nvPr>
            <p:ph type="title"/>
          </p:nvPr>
        </p:nvSpPr>
        <p:spPr>
          <a:xfrm>
            <a:off x="1141116" y="609600"/>
            <a:ext cx="9903418" cy="1905000"/>
          </a:xfrm>
        </p:spPr>
        <p:txBody>
          <a:bodyPr rtlCol="0"/>
          <a:lstStyle/>
          <a:p>
            <a:pPr rtl="0"/>
            <a:r>
              <a:rPr lang="ro-RO" noProof="0"/>
              <a:t>Faceți clic pentru a edita stilul de titlu coordonator</a:t>
            </a:r>
          </a:p>
        </p:txBody>
      </p:sp>
      <p:sp>
        <p:nvSpPr>
          <p:cNvPr id="7" name="Substituent text 2"/>
          <p:cNvSpPr>
            <a:spLocks noGrp="1"/>
          </p:cNvSpPr>
          <p:nvPr>
            <p:ph type="body" idx="1" hasCustomPrompt="1"/>
          </p:nvPr>
        </p:nvSpPr>
        <p:spPr>
          <a:xfrm>
            <a:off x="1141113" y="2674463"/>
            <a:ext cx="3196066" cy="685800"/>
          </a:xfrm>
        </p:spPr>
        <p:txBody>
          <a:bodyPr rtlCol="0"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8" name="Substituent text 3"/>
          <p:cNvSpPr>
            <a:spLocks noGrp="1"/>
          </p:cNvSpPr>
          <p:nvPr>
            <p:ph type="body" sz="half" idx="15" hasCustomPrompt="1"/>
          </p:nvPr>
        </p:nvSpPr>
        <p:spPr>
          <a:xfrm>
            <a:off x="1127625" y="3360263"/>
            <a:ext cx="3207899" cy="2430936"/>
          </a:xfrm>
        </p:spPr>
        <p:txBody>
          <a:bodyPr rtlCol="0"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noProof="0"/>
              <a:t>Editați stilurile de text coordonator</a:t>
            </a:r>
          </a:p>
        </p:txBody>
      </p:sp>
      <p:sp>
        <p:nvSpPr>
          <p:cNvPr id="9" name="Substituent text 4"/>
          <p:cNvSpPr>
            <a:spLocks noGrp="1"/>
          </p:cNvSpPr>
          <p:nvPr>
            <p:ph type="body" sz="quarter" idx="3" hasCustomPrompt="1"/>
          </p:nvPr>
        </p:nvSpPr>
        <p:spPr>
          <a:xfrm>
            <a:off x="4513591" y="2677635"/>
            <a:ext cx="3183556" cy="685800"/>
          </a:xfrm>
        </p:spPr>
        <p:txBody>
          <a:bodyPr rtlCol="0"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10" name="Substituent text 3"/>
          <p:cNvSpPr>
            <a:spLocks noGrp="1"/>
          </p:cNvSpPr>
          <p:nvPr>
            <p:ph type="body" sz="half" idx="16" hasCustomPrompt="1"/>
          </p:nvPr>
        </p:nvSpPr>
        <p:spPr>
          <a:xfrm>
            <a:off x="4503040" y="3363435"/>
            <a:ext cx="3194998" cy="2430936"/>
          </a:xfrm>
        </p:spPr>
        <p:txBody>
          <a:bodyPr rtlCol="0"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noProof="0"/>
              <a:t>Editați stilurile de text coordonator</a:t>
            </a:r>
          </a:p>
        </p:txBody>
      </p:sp>
      <p:sp>
        <p:nvSpPr>
          <p:cNvPr id="11" name="Substituent text 4"/>
          <p:cNvSpPr>
            <a:spLocks noGrp="1"/>
          </p:cNvSpPr>
          <p:nvPr>
            <p:ph type="body" sz="quarter" idx="13" hasCustomPrompt="1"/>
          </p:nvPr>
        </p:nvSpPr>
        <p:spPr>
          <a:xfrm>
            <a:off x="7850397" y="2674463"/>
            <a:ext cx="3194136" cy="685800"/>
          </a:xfrm>
        </p:spPr>
        <p:txBody>
          <a:bodyPr rtlCol="0"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12" name="Substituent text 3"/>
          <p:cNvSpPr>
            <a:spLocks noGrp="1"/>
          </p:cNvSpPr>
          <p:nvPr>
            <p:ph type="body" sz="half" idx="17" hasCustomPrompt="1"/>
          </p:nvPr>
        </p:nvSpPr>
        <p:spPr>
          <a:xfrm>
            <a:off x="7850397" y="3360263"/>
            <a:ext cx="3194136" cy="2430936"/>
          </a:xfrm>
        </p:spPr>
        <p:txBody>
          <a:bodyPr rtlCol="0"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noProof="0"/>
              <a:t>Editați stilurile de text coordonator</a:t>
            </a:r>
          </a:p>
        </p:txBody>
      </p:sp>
      <p:sp>
        <p:nvSpPr>
          <p:cNvPr id="3" name="Substituent dată 2"/>
          <p:cNvSpPr>
            <a:spLocks noGrp="1"/>
          </p:cNvSpPr>
          <p:nvPr>
            <p:ph type="dt" sz="half" idx="10"/>
          </p:nvPr>
        </p:nvSpPr>
        <p:spPr/>
        <p:txBody>
          <a:bodyPr rtlCol="0"/>
          <a:lstStyle/>
          <a:p>
            <a:pPr rtl="0"/>
            <a:fld id="{18BACBC5-6B20-437F-8B70-85B7DFC12585}" type="datetime1">
              <a:rPr lang="ro-RO" noProof="0" smtClean="0"/>
              <a:t>11.09.2023</a:t>
            </a:fld>
            <a:endParaRPr lang="ro-RO" noProof="0"/>
          </a:p>
        </p:txBody>
      </p:sp>
      <p:sp>
        <p:nvSpPr>
          <p:cNvPr id="4" name="Substituent subsol 3"/>
          <p:cNvSpPr>
            <a:spLocks noGrp="1"/>
          </p:cNvSpPr>
          <p:nvPr>
            <p:ph type="ftr" sz="quarter" idx="11"/>
          </p:nvPr>
        </p:nvSpPr>
        <p:spPr/>
        <p:txBody>
          <a:bodyPr rtlCol="0"/>
          <a:lstStyle/>
          <a:p>
            <a:pPr rtl="0"/>
            <a:endParaRPr lang="ro-RO" noProof="0"/>
          </a:p>
        </p:txBody>
      </p:sp>
      <p:sp>
        <p:nvSpPr>
          <p:cNvPr id="5" name="Substituent număr diapozitiv 4"/>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2814432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oane imagine">
    <p:spTree>
      <p:nvGrpSpPr>
        <p:cNvPr id="1" name=""/>
        <p:cNvGrpSpPr/>
        <p:nvPr/>
      </p:nvGrpSpPr>
      <p:grpSpPr>
        <a:xfrm>
          <a:off x="0" y="0"/>
          <a:ext cx="0" cy="0"/>
          <a:chOff x="0" y="0"/>
          <a:chExt cx="0" cy="0"/>
        </a:xfrm>
      </p:grpSpPr>
      <p:sp>
        <p:nvSpPr>
          <p:cNvPr id="30" name="Titlu 1"/>
          <p:cNvSpPr>
            <a:spLocks noGrp="1"/>
          </p:cNvSpPr>
          <p:nvPr>
            <p:ph type="title"/>
          </p:nvPr>
        </p:nvSpPr>
        <p:spPr>
          <a:xfrm>
            <a:off x="1141114" y="609600"/>
            <a:ext cx="9903419" cy="1905000"/>
          </a:xfrm>
        </p:spPr>
        <p:txBody>
          <a:bodyPr rtlCol="0"/>
          <a:lstStyle/>
          <a:p>
            <a:pPr rtl="0"/>
            <a:r>
              <a:rPr lang="ro-RO" noProof="0"/>
              <a:t>Faceți clic pentru a edita stilul de titlu coordonator</a:t>
            </a:r>
          </a:p>
        </p:txBody>
      </p:sp>
      <p:sp>
        <p:nvSpPr>
          <p:cNvPr id="19" name="Substituent text 2"/>
          <p:cNvSpPr>
            <a:spLocks noGrp="1"/>
          </p:cNvSpPr>
          <p:nvPr>
            <p:ph type="body" idx="1" hasCustomPrompt="1"/>
          </p:nvPr>
        </p:nvSpPr>
        <p:spPr>
          <a:xfrm>
            <a:off x="1141116" y="4404596"/>
            <a:ext cx="3194408" cy="576262"/>
          </a:xfrm>
        </p:spPr>
        <p:txBody>
          <a:bodyPr rtlCol="0"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20" name="Substituent imagine 2"/>
          <p:cNvSpPr>
            <a:spLocks noGrp="1" noChangeAspect="1"/>
          </p:cNvSpPr>
          <p:nvPr>
            <p:ph type="pic" idx="15"/>
          </p:nvPr>
        </p:nvSpPr>
        <p:spPr>
          <a:xfrm>
            <a:off x="1141116" y="2666998"/>
            <a:ext cx="3194408"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rtl="0">
              <a:buNone/>
            </a:pPr>
            <a:r>
              <a:rPr lang="ro-RO" noProof="0"/>
              <a:t>Faceți clic pe pictogramă pentru a adăuga o imagine</a:t>
            </a:r>
          </a:p>
        </p:txBody>
      </p:sp>
      <p:sp>
        <p:nvSpPr>
          <p:cNvPr id="21" name="Substituent text 3"/>
          <p:cNvSpPr>
            <a:spLocks noGrp="1"/>
          </p:cNvSpPr>
          <p:nvPr>
            <p:ph type="body" sz="half" idx="18" hasCustomPrompt="1"/>
          </p:nvPr>
        </p:nvSpPr>
        <p:spPr>
          <a:xfrm>
            <a:off x="1141116" y="4980859"/>
            <a:ext cx="3194408" cy="817843"/>
          </a:xfrm>
        </p:spPr>
        <p:txBody>
          <a:bodyPr rtlCol="0"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noProof="0"/>
              <a:t>Editați stilurile de text coordonator</a:t>
            </a:r>
          </a:p>
        </p:txBody>
      </p:sp>
      <p:sp>
        <p:nvSpPr>
          <p:cNvPr id="22" name="Substituent text 4"/>
          <p:cNvSpPr>
            <a:spLocks noGrp="1"/>
          </p:cNvSpPr>
          <p:nvPr>
            <p:ph type="body" sz="quarter" idx="3" hasCustomPrompt="1"/>
          </p:nvPr>
        </p:nvSpPr>
        <p:spPr>
          <a:xfrm>
            <a:off x="4487884" y="4404596"/>
            <a:ext cx="3199567" cy="576262"/>
          </a:xfrm>
        </p:spPr>
        <p:txBody>
          <a:bodyPr rtlCol="0"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23" name="Substituent imagine 2"/>
          <p:cNvSpPr>
            <a:spLocks noGrp="1" noChangeAspect="1"/>
          </p:cNvSpPr>
          <p:nvPr>
            <p:ph type="pic" idx="21"/>
          </p:nvPr>
        </p:nvSpPr>
        <p:spPr>
          <a:xfrm>
            <a:off x="4487884" y="2666998"/>
            <a:ext cx="319810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rtl="0">
              <a:buNone/>
            </a:pPr>
            <a:r>
              <a:rPr lang="ro-RO" noProof="0"/>
              <a:t>Faceți clic pe pictogramă pentru a adăuga o imagine</a:t>
            </a:r>
          </a:p>
        </p:txBody>
      </p:sp>
      <p:sp>
        <p:nvSpPr>
          <p:cNvPr id="24" name="Substituent text 3"/>
          <p:cNvSpPr>
            <a:spLocks noGrp="1"/>
          </p:cNvSpPr>
          <p:nvPr>
            <p:ph type="body" sz="half" idx="19" hasCustomPrompt="1"/>
          </p:nvPr>
        </p:nvSpPr>
        <p:spPr>
          <a:xfrm>
            <a:off x="4486424" y="4980857"/>
            <a:ext cx="3199567" cy="810342"/>
          </a:xfrm>
        </p:spPr>
        <p:txBody>
          <a:bodyPr rtlCol="0"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noProof="0"/>
              <a:t>Editați stilurile de text coordonator</a:t>
            </a:r>
          </a:p>
        </p:txBody>
      </p:sp>
      <p:sp>
        <p:nvSpPr>
          <p:cNvPr id="25" name="Substituent text 4"/>
          <p:cNvSpPr>
            <a:spLocks noGrp="1"/>
          </p:cNvSpPr>
          <p:nvPr>
            <p:ph type="body" sz="quarter" idx="13" hasCustomPrompt="1"/>
          </p:nvPr>
        </p:nvSpPr>
        <p:spPr>
          <a:xfrm>
            <a:off x="7850523" y="4404595"/>
            <a:ext cx="3189910" cy="576262"/>
          </a:xfrm>
        </p:spPr>
        <p:txBody>
          <a:bodyPr rtlCol="0"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rtl="0"/>
            <a:r>
              <a:rPr lang="ro-RO" noProof="0"/>
              <a:t>Editați stilurile de text coordonator</a:t>
            </a:r>
          </a:p>
        </p:txBody>
      </p:sp>
      <p:sp>
        <p:nvSpPr>
          <p:cNvPr id="26" name="Substituent imagine 2"/>
          <p:cNvSpPr>
            <a:spLocks noGrp="1" noChangeAspect="1"/>
          </p:cNvSpPr>
          <p:nvPr>
            <p:ph type="pic" idx="22"/>
          </p:nvPr>
        </p:nvSpPr>
        <p:spPr>
          <a:xfrm>
            <a:off x="7850398" y="2666998"/>
            <a:ext cx="319413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rtl="0">
              <a:buNone/>
            </a:pPr>
            <a:r>
              <a:rPr lang="ro-RO" noProof="0"/>
              <a:t>Faceți clic pe pictogramă pentru a adăuga o imagine</a:t>
            </a:r>
          </a:p>
        </p:txBody>
      </p:sp>
      <p:sp>
        <p:nvSpPr>
          <p:cNvPr id="27" name="Substituent text 3"/>
          <p:cNvSpPr>
            <a:spLocks noGrp="1"/>
          </p:cNvSpPr>
          <p:nvPr>
            <p:ph type="body" sz="half" idx="20" hasCustomPrompt="1"/>
          </p:nvPr>
        </p:nvSpPr>
        <p:spPr>
          <a:xfrm>
            <a:off x="7850397" y="4980855"/>
            <a:ext cx="3194136" cy="810345"/>
          </a:xfrm>
        </p:spPr>
        <p:txBody>
          <a:bodyPr rtlCol="0"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rtl="0"/>
            <a:r>
              <a:rPr lang="ro-RO" noProof="0"/>
              <a:t>Editați stilurile de text coordonator</a:t>
            </a:r>
          </a:p>
        </p:txBody>
      </p:sp>
      <p:sp>
        <p:nvSpPr>
          <p:cNvPr id="3" name="Substituent dată 2"/>
          <p:cNvSpPr>
            <a:spLocks noGrp="1"/>
          </p:cNvSpPr>
          <p:nvPr>
            <p:ph type="dt" sz="half" idx="10"/>
          </p:nvPr>
        </p:nvSpPr>
        <p:spPr/>
        <p:txBody>
          <a:bodyPr rtlCol="0"/>
          <a:lstStyle/>
          <a:p>
            <a:pPr rtl="0"/>
            <a:fld id="{85F5FC27-A278-475D-95D0-B8710DDBFC1C}" type="datetime1">
              <a:rPr lang="ro-RO" noProof="0" smtClean="0"/>
              <a:t>11.09.2023</a:t>
            </a:fld>
            <a:endParaRPr lang="ro-RO" noProof="0"/>
          </a:p>
        </p:txBody>
      </p:sp>
      <p:sp>
        <p:nvSpPr>
          <p:cNvPr id="4" name="Substituent subsol 3"/>
          <p:cNvSpPr>
            <a:spLocks noGrp="1"/>
          </p:cNvSpPr>
          <p:nvPr>
            <p:ph type="ftr" sz="quarter" idx="11"/>
          </p:nvPr>
        </p:nvSpPr>
        <p:spPr/>
        <p:txBody>
          <a:bodyPr rtlCol="0"/>
          <a:lstStyle/>
          <a:p>
            <a:pPr rtl="0"/>
            <a:endParaRPr lang="ro-RO" noProof="0"/>
          </a:p>
        </p:txBody>
      </p:sp>
      <p:sp>
        <p:nvSpPr>
          <p:cNvPr id="5" name="Substituent număr diapozitiv 4"/>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1374408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u și text vertical">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p>
        </p:txBody>
      </p:sp>
      <p:sp>
        <p:nvSpPr>
          <p:cNvPr id="3" name="Substituent text vertical 2"/>
          <p:cNvSpPr>
            <a:spLocks noGrp="1"/>
          </p:cNvSpPr>
          <p:nvPr>
            <p:ph type="body" orient="vert" idx="1" hasCustomPrompt="1"/>
          </p:nvPr>
        </p:nvSpPr>
        <p:spPr/>
        <p:txBody>
          <a:bodyPr vert="eaVert" rtlCol="0" anchor="t"/>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10"/>
          </p:nvPr>
        </p:nvSpPr>
        <p:spPr/>
        <p:txBody>
          <a:bodyPr rtlCol="0"/>
          <a:lstStyle/>
          <a:p>
            <a:pPr rtl="0"/>
            <a:fld id="{E678826C-514D-4E83-A5F3-7077729F436D}" type="datetime1">
              <a:rPr lang="ro-RO" noProof="0" smtClean="0"/>
              <a:t>11.09.2023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6" name="Substituent număr diapozitiv 5"/>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200916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9040046" y="609600"/>
            <a:ext cx="2004489" cy="5181601"/>
          </a:xfrm>
        </p:spPr>
        <p:txBody>
          <a:bodyPr vert="eaVert" rtlCol="0"/>
          <a:lstStyle/>
          <a:p>
            <a:pPr rtl="0"/>
            <a:r>
              <a:rPr lang="ro-RO" noProof="0"/>
              <a:t>Faceți clic pentru a edita stilul de titlu coordonator</a:t>
            </a:r>
          </a:p>
        </p:txBody>
      </p:sp>
      <p:sp>
        <p:nvSpPr>
          <p:cNvPr id="3" name="Substituent text vertical 2"/>
          <p:cNvSpPr>
            <a:spLocks noGrp="1"/>
          </p:cNvSpPr>
          <p:nvPr>
            <p:ph type="body" orient="vert" idx="1" hasCustomPrompt="1"/>
          </p:nvPr>
        </p:nvSpPr>
        <p:spPr>
          <a:xfrm>
            <a:off x="1141113" y="609600"/>
            <a:ext cx="7746572" cy="5181601"/>
          </a:xfrm>
        </p:spPr>
        <p:txBody>
          <a:bodyPr vert="eaVert" rtlCol="0"/>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10"/>
          </p:nvPr>
        </p:nvSpPr>
        <p:spPr/>
        <p:txBody>
          <a:bodyPr rtlCol="0"/>
          <a:lstStyle/>
          <a:p>
            <a:pPr rtl="0"/>
            <a:fld id="{53AB7BDB-BCE5-4222-82CD-6BBF6F687386}" type="datetime1">
              <a:rPr lang="ro-RO" noProof="0" smtClean="0"/>
              <a:t>11.09.2023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6" name="Substituent număr diapozitiv 5"/>
          <p:cNvSpPr>
            <a:spLocks noGrp="1"/>
          </p:cNvSpPr>
          <p:nvPr>
            <p:ph type="sldNum" sz="quarter" idx="12"/>
          </p:nvPr>
        </p:nvSpPr>
        <p:spPr/>
        <p:txBody>
          <a:bodyPr rtlCol="0"/>
          <a:lstStyle/>
          <a:p>
            <a:pPr rtl="0"/>
            <a:fld id="{6D22F896-40B5-4ADD-8801-0D06FADFA095}" type="slidenum">
              <a:rPr lang="ro-RO" noProof="0" smtClean="0"/>
              <a:t>‹#›</a:t>
            </a:fld>
            <a:endParaRPr lang="ro-RO" noProof="0"/>
          </a:p>
        </p:txBody>
      </p:sp>
    </p:spTree>
    <p:extLst>
      <p:ext uri="{BB962C8B-B14F-4D97-AF65-F5344CB8AC3E}">
        <p14:creationId xmlns:p14="http://schemas.microsoft.com/office/powerpoint/2010/main" val="12849086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zitiv titlu">
    <p:bg>
      <p:bgRef idx="1002">
        <a:schemeClr val="bg2"/>
      </p:bgRef>
    </p:bg>
    <p:spTree>
      <p:nvGrpSpPr>
        <p:cNvPr id="1" name=""/>
        <p:cNvGrpSpPr/>
        <p:nvPr/>
      </p:nvGrpSpPr>
      <p:grpSpPr>
        <a:xfrm>
          <a:off x="0" y="0"/>
          <a:ext cx="0" cy="0"/>
          <a:chOff x="0" y="0"/>
          <a:chExt cx="0" cy="0"/>
        </a:xfrm>
      </p:grpSpPr>
      <p:pic>
        <p:nvPicPr>
          <p:cNvPr id="5" name="Imagine 4" descr="Nori și cer albastru încadrate de clădiri cu pereți de sticlă, privite de jo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73625" y="0"/>
            <a:ext cx="7315200" cy="6858001"/>
          </a:xfrm>
          <a:prstGeom prst="rect">
            <a:avLst/>
          </a:prstGeom>
        </p:spPr>
      </p:pic>
      <p:sp>
        <p:nvSpPr>
          <p:cNvPr id="2" name="Titlu 1"/>
          <p:cNvSpPr>
            <a:spLocks noGrp="1"/>
          </p:cNvSpPr>
          <p:nvPr>
            <p:ph type="ctrTitle"/>
          </p:nvPr>
        </p:nvSpPr>
        <p:spPr>
          <a:xfrm>
            <a:off x="608013" y="685801"/>
            <a:ext cx="3962400" cy="4724399"/>
          </a:xfrm>
        </p:spPr>
        <p:txBody>
          <a:bodyPr rtlCol="0">
            <a:normAutofit/>
          </a:bodyPr>
          <a:lstStyle>
            <a:lvl1pPr>
              <a:defRPr sz="4800"/>
            </a:lvl1pPr>
          </a:lstStyle>
          <a:p>
            <a:pPr rtl="0"/>
            <a:r>
              <a:rPr lang="ro-RO" noProof="0"/>
              <a:t>Faceți clic pentru a edita stilul de titlu coordonator</a:t>
            </a:r>
            <a:endParaRPr lang="ro-RO" noProof="0" dirty="0"/>
          </a:p>
        </p:txBody>
      </p:sp>
      <p:sp>
        <p:nvSpPr>
          <p:cNvPr id="3" name="Subtitlu 2"/>
          <p:cNvSpPr>
            <a:spLocks noGrp="1"/>
          </p:cNvSpPr>
          <p:nvPr>
            <p:ph type="subTitle" idx="1"/>
          </p:nvPr>
        </p:nvSpPr>
        <p:spPr>
          <a:xfrm>
            <a:off x="608013" y="5410200"/>
            <a:ext cx="3962400" cy="7620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o-RO" noProof="0"/>
              <a:t>Faceți clic pentru a edita stilul de subtitlu coordonator</a:t>
            </a:r>
            <a:endParaRPr lang="ro-RO" noProof="0" dirty="0"/>
          </a:p>
        </p:txBody>
      </p:sp>
      <p:sp>
        <p:nvSpPr>
          <p:cNvPr id="8" name="Substituent dată 7"/>
          <p:cNvSpPr>
            <a:spLocks noGrp="1"/>
          </p:cNvSpPr>
          <p:nvPr>
            <p:ph type="dt" sz="half" idx="10"/>
          </p:nvPr>
        </p:nvSpPr>
        <p:spPr/>
        <p:txBody>
          <a:bodyPr rtlCol="0"/>
          <a:lstStyle/>
          <a:p>
            <a:pPr rtl="0"/>
            <a:fld id="{0867F864-9ED0-4B74-8132-ED4A99DCCE13}" type="datetime1">
              <a:rPr lang="ro-RO" noProof="0" smtClean="0"/>
              <a:t>11.09.2023</a:t>
            </a:fld>
            <a:endParaRPr lang="ro-RO" noProof="0" dirty="0"/>
          </a:p>
        </p:txBody>
      </p:sp>
      <p:sp>
        <p:nvSpPr>
          <p:cNvPr id="9" name="Substituent subsol 8"/>
          <p:cNvSpPr>
            <a:spLocks noGrp="1"/>
          </p:cNvSpPr>
          <p:nvPr>
            <p:ph type="ftr" sz="quarter" idx="11"/>
          </p:nvPr>
        </p:nvSpPr>
        <p:spPr/>
        <p:txBody>
          <a:bodyPr rtlCol="0"/>
          <a:lstStyle/>
          <a:p>
            <a:pPr rtl="0"/>
            <a:r>
              <a:rPr lang="ro-RO" noProof="0" dirty="0"/>
              <a:t>Adăugați un subsol</a:t>
            </a:r>
          </a:p>
        </p:txBody>
      </p:sp>
      <p:sp>
        <p:nvSpPr>
          <p:cNvPr id="10" name="Substituent număr diapozitiv 9"/>
          <p:cNvSpPr>
            <a:spLocks noGrp="1"/>
          </p:cNvSpPr>
          <p:nvPr>
            <p:ph type="sldNum" sz="quarter" idx="12"/>
          </p:nvPr>
        </p:nvSpPr>
        <p:spPr/>
        <p:txBody>
          <a:bodyPr rtlCol="0"/>
          <a:lstStyle/>
          <a:p>
            <a:pPr rtl="0"/>
            <a:fld id="{A3F31473-23EB-4724-8B59-FE6D21D89FA4}" type="slidenum">
              <a:rPr lang="ro-RO" noProof="0" smtClean="0"/>
              <a:pPr rtl="0"/>
              <a:t>‹#›</a:t>
            </a:fld>
            <a:endParaRPr lang="ro-RO" noProof="0" dirty="0"/>
          </a:p>
        </p:txBody>
      </p:sp>
    </p:spTree>
    <p:extLst>
      <p:ext uri="{BB962C8B-B14F-4D97-AF65-F5344CB8AC3E}">
        <p14:creationId xmlns:p14="http://schemas.microsoft.com/office/powerpoint/2010/main" val="1859753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conținut 2"/>
          <p:cNvSpPr>
            <a:spLocks noGrp="1"/>
          </p:cNvSpPr>
          <p:nvPr>
            <p:ph idx="1"/>
          </p:nvPr>
        </p:nvSpPr>
        <p:spPr/>
        <p:txBody>
          <a:bodyPr rtlCol="0"/>
          <a:lstStyle>
            <a:lvl5pPr>
              <a:defRPr/>
            </a:lvl5pPr>
            <a:lvl6pPr>
              <a:defRPr/>
            </a:lvl6pPr>
            <a:lvl7pPr>
              <a:defRPr/>
            </a:lvl7pPr>
            <a:lvl8pPr>
              <a:defRPr/>
            </a:lvl8pPr>
            <a:lvl9pPr>
              <a:defRPr/>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dată 3"/>
          <p:cNvSpPr>
            <a:spLocks noGrp="1"/>
          </p:cNvSpPr>
          <p:nvPr>
            <p:ph type="dt" sz="half" idx="10"/>
          </p:nvPr>
        </p:nvSpPr>
        <p:spPr/>
        <p:txBody>
          <a:bodyPr rtlCol="0"/>
          <a:lstStyle/>
          <a:p>
            <a:pPr rtl="0"/>
            <a:fld id="{FC2804F2-CDA1-4B54-93C3-56D81872A762}" type="datetime1">
              <a:rPr lang="ro-RO" noProof="0" smtClean="0"/>
              <a:t>11.09.2023</a:t>
            </a:fld>
            <a:endParaRPr lang="ro-RO" noProof="0" dirty="0"/>
          </a:p>
        </p:txBody>
      </p:sp>
      <p:sp>
        <p:nvSpPr>
          <p:cNvPr id="5" name="Substituent subsol 4"/>
          <p:cNvSpPr>
            <a:spLocks noGrp="1"/>
          </p:cNvSpPr>
          <p:nvPr>
            <p:ph type="ftr" sz="quarter" idx="11"/>
          </p:nvPr>
        </p:nvSpPr>
        <p:spPr/>
        <p:txBody>
          <a:bodyPr rtlCol="0"/>
          <a:lstStyle/>
          <a:p>
            <a:pPr rtl="0"/>
            <a:r>
              <a:rPr lang="ro-RO" noProof="0" dirty="0"/>
              <a:t>Adăugați un subsol</a:t>
            </a:r>
          </a:p>
        </p:txBody>
      </p:sp>
      <p:sp>
        <p:nvSpPr>
          <p:cNvPr id="6" name="Substituent număr diapozitiv 5"/>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42683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rtlCol="0"/>
          <a:lstStyle>
            <a:lvl1pPr>
              <a:defRPr/>
            </a:lvl1pPr>
          </a:lstStyle>
          <a:p>
            <a:fld id="{0B1D35DB-371D-419D-B9CA-8A3B7C010FEC}" type="datetime1">
              <a:rPr lang="ro-RO" smtClean="0"/>
              <a:pPr/>
              <a:t>11.09.2023</a:t>
            </a:fld>
            <a:endParaRPr lang="ro-RO" dirty="0"/>
          </a:p>
        </p:txBody>
      </p:sp>
      <p:sp>
        <p:nvSpPr>
          <p:cNvPr id="3" name="Substituent subsol 2"/>
          <p:cNvSpPr>
            <a:spLocks noGrp="1"/>
          </p:cNvSpPr>
          <p:nvPr>
            <p:ph type="ftr" sz="quarter" idx="11"/>
          </p:nvPr>
        </p:nvSpPr>
        <p:spPr/>
        <p:txBody>
          <a:bodyPr rtlCol="0"/>
          <a:lstStyle/>
          <a:p>
            <a:pPr rtl="0"/>
            <a:endParaRPr lang="ro-RO" dirty="0"/>
          </a:p>
        </p:txBody>
      </p:sp>
      <p:sp>
        <p:nvSpPr>
          <p:cNvPr id="4" name="Substituent număr diapozitiv 3"/>
          <p:cNvSpPr>
            <a:spLocks noGrp="1"/>
          </p:cNvSpPr>
          <p:nvPr>
            <p:ph type="sldNum" sz="quarter" idx="12"/>
          </p:nvPr>
        </p:nvSpPr>
        <p:spPr/>
        <p:txBody>
          <a:bodyPr rtlCol="0"/>
          <a:lstStyle/>
          <a:p>
            <a:pPr rtl="0"/>
            <a:fld id="{EB37DED6-D4C7-42EE-AB49-D2E39E64FDE4}" type="slidenum">
              <a:rPr lang="ro-RO" smtClean="0"/>
              <a:t>‹#›</a:t>
            </a:fld>
            <a:endParaRPr lang="ro-RO"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608013" y="2590800"/>
            <a:ext cx="8229599" cy="2819400"/>
          </a:xfrm>
        </p:spPr>
        <p:txBody>
          <a:bodyPr rtlCol="0" anchor="b">
            <a:normAutofit/>
          </a:bodyPr>
          <a:lstStyle>
            <a:lvl1pPr algn="l">
              <a:defRPr sz="4800" b="0" cap="none" baseline="0"/>
            </a:lvl1pPr>
          </a:lstStyle>
          <a:p>
            <a:pPr rtl="0"/>
            <a:r>
              <a:rPr lang="ro-RO" noProof="0"/>
              <a:t>Faceți clic pentru a edita stilul de titlu coordonator</a:t>
            </a:r>
            <a:endParaRPr lang="ro-RO" noProof="0" dirty="0"/>
          </a:p>
        </p:txBody>
      </p:sp>
      <p:sp>
        <p:nvSpPr>
          <p:cNvPr id="3" name="Substituent text 2"/>
          <p:cNvSpPr>
            <a:spLocks noGrp="1"/>
          </p:cNvSpPr>
          <p:nvPr>
            <p:ph type="body" idx="1"/>
          </p:nvPr>
        </p:nvSpPr>
        <p:spPr>
          <a:xfrm>
            <a:off x="606425" y="5410200"/>
            <a:ext cx="8231187" cy="762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o-RO" noProof="0"/>
              <a:t>Editați stilurile de text coordonator</a:t>
            </a:r>
          </a:p>
        </p:txBody>
      </p:sp>
      <p:sp>
        <p:nvSpPr>
          <p:cNvPr id="7" name="Substituent dată 6"/>
          <p:cNvSpPr>
            <a:spLocks noGrp="1"/>
          </p:cNvSpPr>
          <p:nvPr>
            <p:ph type="dt" sz="half" idx="10"/>
          </p:nvPr>
        </p:nvSpPr>
        <p:spPr/>
        <p:txBody>
          <a:bodyPr rtlCol="0"/>
          <a:lstStyle/>
          <a:p>
            <a:pPr rtl="0"/>
            <a:fld id="{C99BE2DA-1733-4052-814B-1FC6935FC92C}" type="datetime1">
              <a:rPr lang="ro-RO" noProof="0" smtClean="0"/>
              <a:t>11.09.2023</a:t>
            </a:fld>
            <a:endParaRPr lang="ro-RO" noProof="0" dirty="0"/>
          </a:p>
        </p:txBody>
      </p:sp>
      <p:sp>
        <p:nvSpPr>
          <p:cNvPr id="8" name="Substituent subsol 7"/>
          <p:cNvSpPr>
            <a:spLocks noGrp="1"/>
          </p:cNvSpPr>
          <p:nvPr>
            <p:ph type="ftr" sz="quarter" idx="11"/>
          </p:nvPr>
        </p:nvSpPr>
        <p:spPr/>
        <p:txBody>
          <a:bodyPr rtlCol="0"/>
          <a:lstStyle/>
          <a:p>
            <a:pPr rtl="0"/>
            <a:r>
              <a:rPr lang="ro-RO" noProof="0" dirty="0"/>
              <a:t>Adăugați un subsol</a:t>
            </a:r>
          </a:p>
        </p:txBody>
      </p:sp>
      <p:sp>
        <p:nvSpPr>
          <p:cNvPr id="9" name="Substituent număr diapozitiv 8"/>
          <p:cNvSpPr>
            <a:spLocks noGrp="1"/>
          </p:cNvSpPr>
          <p:nvPr>
            <p:ph type="sldNum" sz="quarter" idx="12"/>
          </p:nvPr>
        </p:nvSpPr>
        <p:spPr/>
        <p:txBody>
          <a:bodyPr rtlCol="0"/>
          <a:lstStyle/>
          <a:p>
            <a:pPr rtl="0"/>
            <a:fld id="{A3F31473-23EB-4724-8B59-FE6D21D89FA4}" type="slidenum">
              <a:rPr lang="ro-RO" noProof="0" smtClean="0"/>
              <a:pPr rtl="0"/>
              <a:t>‹#›</a:t>
            </a:fld>
            <a:endParaRPr lang="ro-RO" noProof="0" dirty="0"/>
          </a:p>
        </p:txBody>
      </p:sp>
    </p:spTree>
    <p:extLst>
      <p:ext uri="{BB962C8B-B14F-4D97-AF65-F5344CB8AC3E}">
        <p14:creationId xmlns:p14="http://schemas.microsoft.com/office/powerpoint/2010/main" val="246908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conținut 2"/>
          <p:cNvSpPr>
            <a:spLocks noGrp="1"/>
          </p:cNvSpPr>
          <p:nvPr>
            <p:ph sz="half" idx="1"/>
          </p:nvPr>
        </p:nvSpPr>
        <p:spPr>
          <a:xfrm>
            <a:off x="1293813" y="685800"/>
            <a:ext cx="5029200" cy="4191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conținut 3"/>
          <p:cNvSpPr>
            <a:spLocks noGrp="1"/>
          </p:cNvSpPr>
          <p:nvPr>
            <p:ph sz="half" idx="2"/>
          </p:nvPr>
        </p:nvSpPr>
        <p:spPr>
          <a:xfrm>
            <a:off x="6551614" y="685800"/>
            <a:ext cx="5029199" cy="4191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5" name="Substituent dată 4"/>
          <p:cNvSpPr>
            <a:spLocks noGrp="1"/>
          </p:cNvSpPr>
          <p:nvPr>
            <p:ph type="dt" sz="half" idx="10"/>
          </p:nvPr>
        </p:nvSpPr>
        <p:spPr/>
        <p:txBody>
          <a:bodyPr rtlCol="0"/>
          <a:lstStyle/>
          <a:p>
            <a:pPr rtl="0"/>
            <a:fld id="{701DF5DF-8F47-4164-A68E-24F09B4DC664}" type="datetime1">
              <a:rPr lang="ro-RO" noProof="0" smtClean="0"/>
              <a:t>11.09.2023</a:t>
            </a:fld>
            <a:endParaRPr lang="ro-RO" noProof="0" dirty="0"/>
          </a:p>
        </p:txBody>
      </p:sp>
      <p:sp>
        <p:nvSpPr>
          <p:cNvPr id="6" name="Substituent subsol 5"/>
          <p:cNvSpPr>
            <a:spLocks noGrp="1"/>
          </p:cNvSpPr>
          <p:nvPr>
            <p:ph type="ftr" sz="quarter" idx="11"/>
          </p:nvPr>
        </p:nvSpPr>
        <p:spPr/>
        <p:txBody>
          <a:bodyPr rtlCol="0"/>
          <a:lstStyle/>
          <a:p>
            <a:pPr rtl="0"/>
            <a:r>
              <a:rPr lang="ro-RO" noProof="0" dirty="0"/>
              <a:t>Adăugați un subsol</a:t>
            </a:r>
          </a:p>
        </p:txBody>
      </p:sp>
      <p:sp>
        <p:nvSpPr>
          <p:cNvPr id="7" name="Substituent număr diapozitiv 6"/>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168676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lvl1pPr>
              <a:defRPr/>
            </a:lvl1pPr>
          </a:lstStyle>
          <a:p>
            <a:pPr rtl="0"/>
            <a:r>
              <a:rPr lang="ro-RO" noProof="0"/>
              <a:t>Faceți clic pentru a edita stilul de titlu coordonator</a:t>
            </a:r>
            <a:endParaRPr lang="ro-RO" noProof="0" dirty="0"/>
          </a:p>
        </p:txBody>
      </p:sp>
      <p:sp>
        <p:nvSpPr>
          <p:cNvPr id="3" name="Substituent text 2"/>
          <p:cNvSpPr>
            <a:spLocks noGrp="1"/>
          </p:cNvSpPr>
          <p:nvPr>
            <p:ph type="body" idx="1"/>
          </p:nvPr>
        </p:nvSpPr>
        <p:spPr>
          <a:xfrm>
            <a:off x="1293664" y="685800"/>
            <a:ext cx="5029200" cy="990600"/>
          </a:xfrm>
        </p:spPr>
        <p:txBody>
          <a:bodyPr rtlCol="0"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a:t>Editați stilurile de text coordonator</a:t>
            </a:r>
          </a:p>
        </p:txBody>
      </p:sp>
      <p:sp>
        <p:nvSpPr>
          <p:cNvPr id="4" name="Substituent conținut 3"/>
          <p:cNvSpPr>
            <a:spLocks noGrp="1"/>
          </p:cNvSpPr>
          <p:nvPr>
            <p:ph sz="half" idx="2"/>
          </p:nvPr>
        </p:nvSpPr>
        <p:spPr>
          <a:xfrm>
            <a:off x="1293664" y="1676400"/>
            <a:ext cx="502920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5" name="Substituent text 4"/>
          <p:cNvSpPr>
            <a:spLocks noGrp="1"/>
          </p:cNvSpPr>
          <p:nvPr>
            <p:ph type="body" sz="quarter" idx="3"/>
          </p:nvPr>
        </p:nvSpPr>
        <p:spPr>
          <a:xfrm>
            <a:off x="6551613" y="685800"/>
            <a:ext cx="5029200" cy="990600"/>
          </a:xfrm>
        </p:spPr>
        <p:txBody>
          <a:bodyPr rtlCol="0"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a:t>Editați stilurile de text coordonator</a:t>
            </a:r>
          </a:p>
        </p:txBody>
      </p:sp>
      <p:sp>
        <p:nvSpPr>
          <p:cNvPr id="6" name="Substituent conținut 5"/>
          <p:cNvSpPr>
            <a:spLocks noGrp="1"/>
          </p:cNvSpPr>
          <p:nvPr>
            <p:ph sz="quarter" idx="4"/>
          </p:nvPr>
        </p:nvSpPr>
        <p:spPr>
          <a:xfrm>
            <a:off x="6550025" y="1676400"/>
            <a:ext cx="502920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7" name="Substituent dată 6"/>
          <p:cNvSpPr>
            <a:spLocks noGrp="1"/>
          </p:cNvSpPr>
          <p:nvPr>
            <p:ph type="dt" sz="half" idx="10"/>
          </p:nvPr>
        </p:nvSpPr>
        <p:spPr/>
        <p:txBody>
          <a:bodyPr rtlCol="0"/>
          <a:lstStyle/>
          <a:p>
            <a:pPr rtl="0"/>
            <a:fld id="{38702A16-1F64-41AB-B319-89076B0E2717}" type="datetime1">
              <a:rPr lang="ro-RO" noProof="0" smtClean="0"/>
              <a:t>11.09.2023</a:t>
            </a:fld>
            <a:endParaRPr lang="ro-RO" noProof="0" dirty="0"/>
          </a:p>
        </p:txBody>
      </p:sp>
      <p:sp>
        <p:nvSpPr>
          <p:cNvPr id="8" name="Substituent subsol 7"/>
          <p:cNvSpPr>
            <a:spLocks noGrp="1"/>
          </p:cNvSpPr>
          <p:nvPr>
            <p:ph type="ftr" sz="quarter" idx="11"/>
          </p:nvPr>
        </p:nvSpPr>
        <p:spPr/>
        <p:txBody>
          <a:bodyPr rtlCol="0"/>
          <a:lstStyle/>
          <a:p>
            <a:pPr rtl="0"/>
            <a:r>
              <a:rPr lang="ro-RO" noProof="0" dirty="0"/>
              <a:t>Adăugați un subsol</a:t>
            </a:r>
          </a:p>
        </p:txBody>
      </p:sp>
      <p:sp>
        <p:nvSpPr>
          <p:cNvPr id="9" name="Substituent număr diapozitiv 8"/>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169164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dată 2"/>
          <p:cNvSpPr>
            <a:spLocks noGrp="1"/>
          </p:cNvSpPr>
          <p:nvPr>
            <p:ph type="dt" sz="half" idx="10"/>
          </p:nvPr>
        </p:nvSpPr>
        <p:spPr/>
        <p:txBody>
          <a:bodyPr rtlCol="0"/>
          <a:lstStyle/>
          <a:p>
            <a:pPr rtl="0"/>
            <a:fld id="{121BD999-DF4C-4527-B88B-38967696AAC7}" type="datetime1">
              <a:rPr lang="ro-RO" noProof="0" smtClean="0"/>
              <a:t>11.09.2023</a:t>
            </a:fld>
            <a:endParaRPr lang="ro-RO" noProof="0" dirty="0"/>
          </a:p>
        </p:txBody>
      </p:sp>
      <p:sp>
        <p:nvSpPr>
          <p:cNvPr id="4" name="Substituent subsol 3"/>
          <p:cNvSpPr>
            <a:spLocks noGrp="1"/>
          </p:cNvSpPr>
          <p:nvPr>
            <p:ph type="ftr" sz="quarter" idx="11"/>
          </p:nvPr>
        </p:nvSpPr>
        <p:spPr/>
        <p:txBody>
          <a:bodyPr rtlCol="0"/>
          <a:lstStyle/>
          <a:p>
            <a:pPr rtl="0"/>
            <a:r>
              <a:rPr lang="ro-RO" noProof="0" dirty="0"/>
              <a:t>Adăugați un subsol</a:t>
            </a:r>
          </a:p>
        </p:txBody>
      </p:sp>
      <p:sp>
        <p:nvSpPr>
          <p:cNvPr id="5" name="Substituent număr diapozitiv 4"/>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373863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rtlCol="0"/>
          <a:lstStyle/>
          <a:p>
            <a:pPr rtl="0"/>
            <a:fld id="{E145A631-30BC-45F9-A5AC-AB6384E0FA2E}" type="datetime1">
              <a:rPr lang="ro-RO" noProof="0" smtClean="0"/>
              <a:t>11.09.2023</a:t>
            </a:fld>
            <a:endParaRPr lang="ro-RO" noProof="0" dirty="0"/>
          </a:p>
        </p:txBody>
      </p:sp>
      <p:sp>
        <p:nvSpPr>
          <p:cNvPr id="3" name="Substituent subsol 2"/>
          <p:cNvSpPr>
            <a:spLocks noGrp="1"/>
          </p:cNvSpPr>
          <p:nvPr>
            <p:ph type="ftr" sz="quarter" idx="11"/>
          </p:nvPr>
        </p:nvSpPr>
        <p:spPr/>
        <p:txBody>
          <a:bodyPr rtlCol="0"/>
          <a:lstStyle/>
          <a:p>
            <a:pPr rtl="0"/>
            <a:r>
              <a:rPr lang="ro-RO" noProof="0" dirty="0"/>
              <a:t>Adăugați un subsol</a:t>
            </a:r>
          </a:p>
        </p:txBody>
      </p:sp>
      <p:sp>
        <p:nvSpPr>
          <p:cNvPr id="4" name="Substituent număr diapozitiv 3"/>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64325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08014" y="685800"/>
            <a:ext cx="3962400" cy="4724400"/>
          </a:xfrm>
        </p:spPr>
        <p:txBody>
          <a:bodyPr rtlCol="0" anchor="b">
            <a:noAutofit/>
          </a:bodyPr>
          <a:lstStyle>
            <a:lvl1pPr algn="l">
              <a:defRPr sz="3600" b="0"/>
            </a:lvl1pPr>
          </a:lstStyle>
          <a:p>
            <a:pPr rtl="0"/>
            <a:r>
              <a:rPr lang="ro-RO" noProof="0"/>
              <a:t>Faceți clic pentru a edita stilul de titlu coordonator</a:t>
            </a:r>
            <a:endParaRPr lang="ro-RO" noProof="0" dirty="0"/>
          </a:p>
        </p:txBody>
      </p:sp>
      <p:sp>
        <p:nvSpPr>
          <p:cNvPr id="3" name="Substituent conținut 2"/>
          <p:cNvSpPr>
            <a:spLocks noGrp="1"/>
          </p:cNvSpPr>
          <p:nvPr>
            <p:ph idx="1"/>
          </p:nvPr>
        </p:nvSpPr>
        <p:spPr>
          <a:xfrm>
            <a:off x="4875212" y="685800"/>
            <a:ext cx="6704171" cy="5486400"/>
          </a:xfrm>
        </p:spPr>
        <p:txBody>
          <a:bodyPr rtlCol="0">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text 3"/>
          <p:cNvSpPr>
            <a:spLocks noGrp="1"/>
          </p:cNvSpPr>
          <p:nvPr>
            <p:ph type="body" sz="half" idx="2"/>
          </p:nvPr>
        </p:nvSpPr>
        <p:spPr>
          <a:xfrm>
            <a:off x="608013" y="5410200"/>
            <a:ext cx="3962400" cy="762000"/>
          </a:xfrm>
        </p:spPr>
        <p:txBody>
          <a:bodyPr rtlCol="0">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F8628E09-EBF6-427A-9DB0-51D9C86DBA8B}" type="datetime1">
              <a:rPr lang="ro-RO" noProof="0" smtClean="0"/>
              <a:t>11.09.2023</a:t>
            </a:fld>
            <a:endParaRPr lang="ro-RO" noProof="0" dirty="0"/>
          </a:p>
        </p:txBody>
      </p:sp>
      <p:sp>
        <p:nvSpPr>
          <p:cNvPr id="6" name="Substituent subsol 5"/>
          <p:cNvSpPr>
            <a:spLocks noGrp="1"/>
          </p:cNvSpPr>
          <p:nvPr>
            <p:ph type="ftr" sz="quarter" idx="11"/>
          </p:nvPr>
        </p:nvSpPr>
        <p:spPr/>
        <p:txBody>
          <a:bodyPr rtlCol="0"/>
          <a:lstStyle/>
          <a:p>
            <a:pPr rtl="0"/>
            <a:r>
              <a:rPr lang="ro-RO" noProof="0" dirty="0"/>
              <a:t>Adăugați un subsol</a:t>
            </a:r>
          </a:p>
        </p:txBody>
      </p:sp>
      <p:sp>
        <p:nvSpPr>
          <p:cNvPr id="7" name="Substituent număr diapozitiv 6"/>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201403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08014" y="685800"/>
            <a:ext cx="3962400" cy="4724400"/>
          </a:xfrm>
        </p:spPr>
        <p:txBody>
          <a:bodyPr rtlCol="0" anchor="b">
            <a:normAutofit/>
          </a:bodyPr>
          <a:lstStyle>
            <a:lvl1pPr algn="l">
              <a:defRPr sz="3600" b="0"/>
            </a:lvl1pPr>
          </a:lstStyle>
          <a:p>
            <a:pPr rtl="0"/>
            <a:r>
              <a:rPr lang="ro-RO" noProof="0"/>
              <a:t>Faceți clic pentru a edita stilul de titlu coordonator</a:t>
            </a:r>
            <a:endParaRPr lang="ro-RO" noProof="0" dirty="0"/>
          </a:p>
        </p:txBody>
      </p:sp>
      <p:sp>
        <p:nvSpPr>
          <p:cNvPr id="3" name="Substituent imagine 2" descr="Un substituent gol pentru a adăuga o imagine. Faceți clic pe substituent și selectați imaginea pe care doriți s-o adăugați"/>
          <p:cNvSpPr>
            <a:spLocks noGrp="1"/>
          </p:cNvSpPr>
          <p:nvPr>
            <p:ph type="pic" idx="1"/>
          </p:nvPr>
        </p:nvSpPr>
        <p:spPr>
          <a:xfrm>
            <a:off x="4875213" y="685800"/>
            <a:ext cx="6705600" cy="5486400"/>
          </a:xfrm>
          <a:ln w="63500">
            <a:solidFill>
              <a:schemeClr val="bg1"/>
            </a:solidFill>
            <a:miter lim="800000"/>
          </a:ln>
        </p:spPr>
        <p:txBody>
          <a:bodyPr rtlCol="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o-RO" noProof="0"/>
              <a:t>Faceți clic pe pictogramă pentru a adăuga o imagine</a:t>
            </a:r>
            <a:endParaRPr lang="ro-RO" noProof="0" dirty="0"/>
          </a:p>
        </p:txBody>
      </p:sp>
      <p:sp>
        <p:nvSpPr>
          <p:cNvPr id="4" name="Substituent text 3"/>
          <p:cNvSpPr>
            <a:spLocks noGrp="1"/>
          </p:cNvSpPr>
          <p:nvPr>
            <p:ph type="body" sz="half" idx="2"/>
          </p:nvPr>
        </p:nvSpPr>
        <p:spPr>
          <a:xfrm>
            <a:off x="608013" y="5410200"/>
            <a:ext cx="3962400" cy="762000"/>
          </a:xfrm>
        </p:spPr>
        <p:txBody>
          <a:bodyPr rtlCol="0">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a:t>Editați stilurile de text coordonator</a:t>
            </a:r>
          </a:p>
        </p:txBody>
      </p:sp>
      <p:sp>
        <p:nvSpPr>
          <p:cNvPr id="5" name="Substituent dată 4"/>
          <p:cNvSpPr>
            <a:spLocks noGrp="1"/>
          </p:cNvSpPr>
          <p:nvPr>
            <p:ph type="dt" sz="half" idx="10"/>
          </p:nvPr>
        </p:nvSpPr>
        <p:spPr/>
        <p:txBody>
          <a:bodyPr rtlCol="0"/>
          <a:lstStyle/>
          <a:p>
            <a:pPr rtl="0"/>
            <a:fld id="{14244A7D-E127-4CDF-AEC7-1938E3F494E6}" type="datetime1">
              <a:rPr lang="ro-RO" noProof="0" smtClean="0"/>
              <a:t>11.09.2023</a:t>
            </a:fld>
            <a:endParaRPr lang="ro-RO" noProof="0" dirty="0"/>
          </a:p>
        </p:txBody>
      </p:sp>
      <p:sp>
        <p:nvSpPr>
          <p:cNvPr id="6" name="Substituent subsol 5"/>
          <p:cNvSpPr>
            <a:spLocks noGrp="1"/>
          </p:cNvSpPr>
          <p:nvPr>
            <p:ph type="ftr" sz="quarter" idx="11"/>
          </p:nvPr>
        </p:nvSpPr>
        <p:spPr/>
        <p:txBody>
          <a:bodyPr rtlCol="0"/>
          <a:lstStyle/>
          <a:p>
            <a:pPr rtl="0"/>
            <a:r>
              <a:rPr lang="ro-RO" noProof="0" dirty="0"/>
              <a:t>Adăugați un subsol</a:t>
            </a:r>
          </a:p>
        </p:txBody>
      </p:sp>
      <p:sp>
        <p:nvSpPr>
          <p:cNvPr id="7" name="Substituent număr diapozitiv 6"/>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71719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u și text vertical">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endParaRPr lang="ro-RO" noProof="0" dirty="0"/>
          </a:p>
        </p:txBody>
      </p:sp>
      <p:sp>
        <p:nvSpPr>
          <p:cNvPr id="3" name="Substituent text vertical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dată 3"/>
          <p:cNvSpPr>
            <a:spLocks noGrp="1"/>
          </p:cNvSpPr>
          <p:nvPr>
            <p:ph type="dt" sz="half" idx="10"/>
          </p:nvPr>
        </p:nvSpPr>
        <p:spPr/>
        <p:txBody>
          <a:bodyPr rtlCol="0"/>
          <a:lstStyle/>
          <a:p>
            <a:pPr rtl="0"/>
            <a:fld id="{E57504D5-A280-433A-8619-A34F3868CC65}" type="datetime1">
              <a:rPr lang="ro-RO" noProof="0" smtClean="0"/>
              <a:t>11.09.2023</a:t>
            </a:fld>
            <a:endParaRPr lang="ro-RO" noProof="0" dirty="0"/>
          </a:p>
        </p:txBody>
      </p:sp>
      <p:sp>
        <p:nvSpPr>
          <p:cNvPr id="5" name="Substituent subsol 4"/>
          <p:cNvSpPr>
            <a:spLocks noGrp="1"/>
          </p:cNvSpPr>
          <p:nvPr>
            <p:ph type="ftr" sz="quarter" idx="11"/>
          </p:nvPr>
        </p:nvSpPr>
        <p:spPr/>
        <p:txBody>
          <a:bodyPr rtlCol="0"/>
          <a:lstStyle/>
          <a:p>
            <a:pPr rtl="0"/>
            <a:r>
              <a:rPr lang="ro-RO" noProof="0" dirty="0"/>
              <a:t>Adăugați un subsol</a:t>
            </a:r>
          </a:p>
        </p:txBody>
      </p:sp>
      <p:sp>
        <p:nvSpPr>
          <p:cNvPr id="6" name="Substituent număr diapozitiv 5"/>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349581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10285412" y="685800"/>
            <a:ext cx="1295401" cy="5486400"/>
          </a:xfrm>
        </p:spPr>
        <p:txBody>
          <a:bodyPr vert="eaVert" rtlCol="0"/>
          <a:lstStyle/>
          <a:p>
            <a:pPr rtl="0"/>
            <a:r>
              <a:rPr lang="ro-RO" noProof="0"/>
              <a:t>Faceți clic pentru a edita stilul de titlu coordonator</a:t>
            </a:r>
            <a:endParaRPr lang="ro-RO" noProof="0" dirty="0"/>
          </a:p>
        </p:txBody>
      </p:sp>
      <p:sp>
        <p:nvSpPr>
          <p:cNvPr id="3" name="Substituent text vertical 2"/>
          <p:cNvSpPr>
            <a:spLocks noGrp="1"/>
          </p:cNvSpPr>
          <p:nvPr>
            <p:ph type="body" orient="vert" idx="1"/>
          </p:nvPr>
        </p:nvSpPr>
        <p:spPr>
          <a:xfrm>
            <a:off x="608012" y="685800"/>
            <a:ext cx="9474253" cy="5486400"/>
          </a:xfrm>
        </p:spPr>
        <p:txBody>
          <a:bodyPr vert="eaVert" rtlCol="0"/>
          <a:lstStyle>
            <a:lvl5pPr>
              <a:defRPr/>
            </a:lvl5pPr>
            <a:lvl6pPr>
              <a:defRPr/>
            </a:lvl6pPr>
            <a:lvl7pPr>
              <a:defRPr/>
            </a:lvl7pPr>
            <a:lvl8pPr>
              <a:defRPr baseline="0"/>
            </a:lvl8pPr>
            <a:lvl9pPr>
              <a:defRPr baseline="0"/>
            </a:lvl9p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endParaRPr lang="ro-RO" noProof="0" dirty="0"/>
          </a:p>
        </p:txBody>
      </p:sp>
      <p:sp>
        <p:nvSpPr>
          <p:cNvPr id="4" name="Substituent dată 3"/>
          <p:cNvSpPr>
            <a:spLocks noGrp="1"/>
          </p:cNvSpPr>
          <p:nvPr>
            <p:ph type="dt" sz="half" idx="10"/>
          </p:nvPr>
        </p:nvSpPr>
        <p:spPr/>
        <p:txBody>
          <a:bodyPr rtlCol="0"/>
          <a:lstStyle/>
          <a:p>
            <a:pPr rtl="0"/>
            <a:fld id="{1C3CA058-F389-40F8-BC0F-6D45FEC0DE39}" type="datetime1">
              <a:rPr lang="ro-RO" noProof="0" smtClean="0"/>
              <a:t>11.09.2023</a:t>
            </a:fld>
            <a:endParaRPr lang="ro-RO" noProof="0" dirty="0"/>
          </a:p>
        </p:txBody>
      </p:sp>
      <p:sp>
        <p:nvSpPr>
          <p:cNvPr id="5" name="Substituent subsol 4"/>
          <p:cNvSpPr>
            <a:spLocks noGrp="1"/>
          </p:cNvSpPr>
          <p:nvPr>
            <p:ph type="ftr" sz="quarter" idx="11"/>
          </p:nvPr>
        </p:nvSpPr>
        <p:spPr/>
        <p:txBody>
          <a:bodyPr rtlCol="0"/>
          <a:lstStyle/>
          <a:p>
            <a:pPr rtl="0"/>
            <a:r>
              <a:rPr lang="ro-RO" noProof="0" dirty="0"/>
              <a:t>Adăugați un subsol</a:t>
            </a:r>
          </a:p>
        </p:txBody>
      </p:sp>
      <p:sp>
        <p:nvSpPr>
          <p:cNvPr id="6" name="Substituent număr diapozitiv 5"/>
          <p:cNvSpPr>
            <a:spLocks noGrp="1"/>
          </p:cNvSpPr>
          <p:nvPr>
            <p:ph type="sldNum" sz="quarter" idx="12"/>
          </p:nvPr>
        </p:nvSpPr>
        <p:spPr/>
        <p:txBody>
          <a:bodyPr rtlCol="0"/>
          <a:lstStyle/>
          <a:p>
            <a:pPr rtl="0"/>
            <a:fld id="{A3F31473-23EB-4724-8B59-FE6D21D89FA4}" type="slidenum">
              <a:rPr lang="ro-RO" noProof="0" smtClean="0"/>
              <a:t>‹#›</a:t>
            </a:fld>
            <a:endParaRPr lang="ro-RO" noProof="0" dirty="0"/>
          </a:p>
        </p:txBody>
      </p:sp>
    </p:spTree>
    <p:extLst>
      <p:ext uri="{BB962C8B-B14F-4D97-AF65-F5344CB8AC3E}">
        <p14:creationId xmlns:p14="http://schemas.microsoft.com/office/powerpoint/2010/main" val="64937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8" name="Dreptunghi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ro-RO" dirty="0"/>
          </a:p>
        </p:txBody>
      </p:sp>
      <p:sp>
        <p:nvSpPr>
          <p:cNvPr id="2" name="Titlu 1"/>
          <p:cNvSpPr>
            <a:spLocks noGrp="1"/>
          </p:cNvSpPr>
          <p:nvPr>
            <p:ph type="title"/>
          </p:nvPr>
        </p:nvSpPr>
        <p:spPr>
          <a:xfrm>
            <a:off x="304721" y="1701800"/>
            <a:ext cx="3351927" cy="2844800"/>
          </a:xfrm>
        </p:spPr>
        <p:txBody>
          <a:bodyPr rtlCol="0" anchor="b">
            <a:normAutofit/>
          </a:bodyPr>
          <a:lstStyle>
            <a:lvl1pPr algn="l" rtl="0">
              <a:defRPr sz="2000" b="1"/>
            </a:lvl1pPr>
          </a:lstStyle>
          <a:p>
            <a:pPr rtl="0"/>
            <a:r>
              <a:rPr lang="ro-RO"/>
              <a:t>Faceți clic pentru a edita stilul de titlu coordonator</a:t>
            </a:r>
            <a:endParaRPr lang="ro-RO" dirty="0"/>
          </a:p>
        </p:txBody>
      </p:sp>
      <p:sp>
        <p:nvSpPr>
          <p:cNvPr id="3" name="Substituent conținut 2"/>
          <p:cNvSpPr>
            <a:spLocks noGrp="1"/>
          </p:cNvSpPr>
          <p:nvPr>
            <p:ph idx="1"/>
          </p:nvPr>
        </p:nvSpPr>
        <p:spPr>
          <a:xfrm>
            <a:off x="4469236" y="482600"/>
            <a:ext cx="6805427" cy="5892800"/>
          </a:xfrm>
        </p:spPr>
        <p:txBody>
          <a:bodyPr rtlCol="0">
            <a:normAutofit/>
          </a:bodyPr>
          <a:lstStyle>
            <a:lvl1pPr algn="l" rtl="0">
              <a:defRPr sz="2400"/>
            </a:lvl1pPr>
            <a:lvl2pPr algn="l" rtl="0">
              <a:defRPr sz="2000"/>
            </a:lvl2pPr>
            <a:lvl3pPr algn="l" rtl="0">
              <a:defRPr sz="18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text 3"/>
          <p:cNvSpPr>
            <a:spLocks noGrp="1"/>
          </p:cNvSpPr>
          <p:nvPr>
            <p:ph type="body" sz="half" idx="2"/>
          </p:nvPr>
        </p:nvSpPr>
        <p:spPr>
          <a:xfrm>
            <a:off x="304721" y="4648200"/>
            <a:ext cx="3351927" cy="1727200"/>
          </a:xfrm>
        </p:spPr>
        <p:txBody>
          <a:bodyPr rtlCol="0">
            <a:normAutofit/>
          </a:bodyPr>
          <a:lstStyle>
            <a:lvl1pPr marL="0" indent="0" algn="l" rtl="0">
              <a:spcBef>
                <a:spcPts val="120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o-RO"/>
              <a:t>Editați stilurile de text coordonator</a:t>
            </a:r>
          </a:p>
        </p:txBody>
      </p:sp>
      <p:sp>
        <p:nvSpPr>
          <p:cNvPr id="5" name="Substituent dată 4"/>
          <p:cNvSpPr>
            <a:spLocks noGrp="1"/>
          </p:cNvSpPr>
          <p:nvPr>
            <p:ph type="dt" sz="half" idx="10"/>
          </p:nvPr>
        </p:nvSpPr>
        <p:spPr/>
        <p:txBody>
          <a:bodyPr rtlCol="0"/>
          <a:lstStyle>
            <a:lvl1pPr>
              <a:defRPr/>
            </a:lvl1pPr>
          </a:lstStyle>
          <a:p>
            <a:fld id="{BFC4D0F6-2473-42F9-ADBC-F3F510B121FF}" type="datetime1">
              <a:rPr lang="ro-RO" smtClean="0"/>
              <a:pPr/>
              <a:t>11.09.2023</a:t>
            </a:fld>
            <a:endParaRPr lang="ro-RO" dirty="0"/>
          </a:p>
        </p:txBody>
      </p:sp>
      <p:sp>
        <p:nvSpPr>
          <p:cNvPr id="6" name="Substituent subsol 5"/>
          <p:cNvSpPr>
            <a:spLocks noGrp="1"/>
          </p:cNvSpPr>
          <p:nvPr>
            <p:ph type="ftr" sz="quarter" idx="11"/>
          </p:nvPr>
        </p:nvSpPr>
        <p:spPr/>
        <p:txBody>
          <a:bodyPr rtlCol="0"/>
          <a:lstStyle/>
          <a:p>
            <a:pPr rtl="0"/>
            <a:endParaRPr lang="ro-RO" dirty="0"/>
          </a:p>
        </p:txBody>
      </p:sp>
      <p:sp>
        <p:nvSpPr>
          <p:cNvPr id="7" name="Substituent număr diapozitiv 6"/>
          <p:cNvSpPr>
            <a:spLocks noGrp="1"/>
          </p:cNvSpPr>
          <p:nvPr>
            <p:ph type="sldNum" sz="quarter" idx="12"/>
          </p:nvPr>
        </p:nvSpPr>
        <p:spPr/>
        <p:txBody>
          <a:bodyPr rtlCol="0"/>
          <a:lstStyle/>
          <a:p>
            <a:pPr rtl="0"/>
            <a:fld id="{2DFBB78A-01B4-41F2-96B0-677A4A282832}" type="slidenum">
              <a:rPr lang="ro-RO" smtClean="0"/>
              <a:t>‹#›</a:t>
            </a:fld>
            <a:endParaRPr lang="ro-RO"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8" name="Dreptunghi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ro-RO" dirty="0"/>
          </a:p>
        </p:txBody>
      </p:sp>
      <p:sp>
        <p:nvSpPr>
          <p:cNvPr id="2" name="Titlu 1"/>
          <p:cNvSpPr>
            <a:spLocks noGrp="1"/>
          </p:cNvSpPr>
          <p:nvPr>
            <p:ph type="title"/>
          </p:nvPr>
        </p:nvSpPr>
        <p:spPr>
          <a:xfrm>
            <a:off x="2437765" y="4800600"/>
            <a:ext cx="7313295" cy="762000"/>
          </a:xfrm>
        </p:spPr>
        <p:txBody>
          <a:bodyPr rtlCol="0" anchor="b">
            <a:normAutofit/>
          </a:bodyPr>
          <a:lstStyle>
            <a:lvl1pPr algn="l" rtl="0">
              <a:defRPr sz="2000" b="1"/>
            </a:lvl1pPr>
          </a:lstStyle>
          <a:p>
            <a:pPr rtl="0"/>
            <a:r>
              <a:rPr lang="ro-RO"/>
              <a:t>Faceți clic pentru a edita stilul de titlu coordonator</a:t>
            </a:r>
            <a:endParaRPr lang="ro-RO" dirty="0"/>
          </a:p>
        </p:txBody>
      </p:sp>
      <p:sp>
        <p:nvSpPr>
          <p:cNvPr id="3" name="Substituent imagine 2"/>
          <p:cNvSpPr>
            <a:spLocks noGrp="1"/>
          </p:cNvSpPr>
          <p:nvPr>
            <p:ph type="pic" idx="1"/>
          </p:nvPr>
        </p:nvSpPr>
        <p:spPr>
          <a:xfrm>
            <a:off x="2437765" y="279401"/>
            <a:ext cx="7313295" cy="4448175"/>
          </a:xfrm>
        </p:spPr>
        <p:txBody>
          <a:bodyPr rtlCol="0">
            <a:normAutofit/>
          </a:bodyPr>
          <a:lstStyle>
            <a:lvl1pPr marL="0" indent="0" algn="l" rtl="0">
              <a:buNone/>
              <a:defRPr sz="28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o-RO"/>
              <a:t>Faceți clic pe pictogramă pentru a adăuga o imagine</a:t>
            </a:r>
            <a:endParaRPr lang="ro-RO" dirty="0"/>
          </a:p>
        </p:txBody>
      </p:sp>
      <p:sp>
        <p:nvSpPr>
          <p:cNvPr id="4" name="Substituent text 3"/>
          <p:cNvSpPr>
            <a:spLocks noGrp="1"/>
          </p:cNvSpPr>
          <p:nvPr>
            <p:ph type="body" sz="half" idx="2"/>
          </p:nvPr>
        </p:nvSpPr>
        <p:spPr>
          <a:xfrm>
            <a:off x="2437765" y="5562600"/>
            <a:ext cx="7313295" cy="812800"/>
          </a:xfrm>
        </p:spPr>
        <p:txBody>
          <a:bodyPr rtlCol="0">
            <a:normAutofit/>
          </a:bodyPr>
          <a:lstStyle>
            <a:lvl1pPr marL="0" indent="0" algn="l" rtl="0">
              <a:spcBef>
                <a:spcPts val="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o-RO"/>
              <a:t>Editați stilurile de text coordonator</a:t>
            </a:r>
          </a:p>
        </p:txBody>
      </p:sp>
      <p:sp>
        <p:nvSpPr>
          <p:cNvPr id="5" name="Substituent dată 4"/>
          <p:cNvSpPr>
            <a:spLocks noGrp="1"/>
          </p:cNvSpPr>
          <p:nvPr>
            <p:ph type="dt" sz="half" idx="10"/>
          </p:nvPr>
        </p:nvSpPr>
        <p:spPr/>
        <p:txBody>
          <a:bodyPr rtlCol="0"/>
          <a:lstStyle>
            <a:lvl1pPr>
              <a:defRPr/>
            </a:lvl1pPr>
          </a:lstStyle>
          <a:p>
            <a:fld id="{221B987A-7E14-43CF-AC8A-100950827603}" type="datetime1">
              <a:rPr lang="ro-RO" smtClean="0"/>
              <a:pPr/>
              <a:t>11.09.2023</a:t>
            </a:fld>
            <a:endParaRPr lang="ro-RO" dirty="0"/>
          </a:p>
        </p:txBody>
      </p:sp>
      <p:sp>
        <p:nvSpPr>
          <p:cNvPr id="6" name="Substituent subsol 5"/>
          <p:cNvSpPr>
            <a:spLocks noGrp="1"/>
          </p:cNvSpPr>
          <p:nvPr>
            <p:ph type="ftr" sz="quarter" idx="11"/>
          </p:nvPr>
        </p:nvSpPr>
        <p:spPr/>
        <p:txBody>
          <a:bodyPr rtlCol="0"/>
          <a:lstStyle/>
          <a:p>
            <a:pPr rtl="0"/>
            <a:endParaRPr lang="ro-RO" dirty="0"/>
          </a:p>
        </p:txBody>
      </p:sp>
      <p:sp>
        <p:nvSpPr>
          <p:cNvPr id="7" name="Substituent număr diapozitiv 6"/>
          <p:cNvSpPr>
            <a:spLocks noGrp="1"/>
          </p:cNvSpPr>
          <p:nvPr>
            <p:ph type="sldNum" sz="quarter" idx="12"/>
          </p:nvPr>
        </p:nvSpPr>
        <p:spPr/>
        <p:txBody>
          <a:bodyPr rtlCol="0"/>
          <a:lstStyle/>
          <a:p>
            <a:pPr rtl="0"/>
            <a:fld id="{2DFBB78A-01B4-41F2-96B0-677A4A282832}" type="slidenum">
              <a:rPr lang="ro-RO" smtClean="0"/>
              <a:t>‹#›</a:t>
            </a:fld>
            <a:endParaRPr lang="ro-RO"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7.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Dreptunghi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ro-RO" dirty="0"/>
          </a:p>
        </p:txBody>
      </p:sp>
      <p:sp>
        <p:nvSpPr>
          <p:cNvPr id="2" name="Substituent titlu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ro-RO" dirty="0"/>
              <a:t>Clic pentru editare stil titlu</a:t>
            </a:r>
          </a:p>
        </p:txBody>
      </p:sp>
      <p:sp>
        <p:nvSpPr>
          <p:cNvPr id="3" name="Substituent text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4" name="Substituent dată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rtl="0">
              <a:defRPr sz="1200">
                <a:solidFill>
                  <a:schemeClr val="tx2">
                    <a:lumMod val="50000"/>
                    <a:lumOff val="50000"/>
                  </a:schemeClr>
                </a:solidFill>
              </a:defRPr>
            </a:lvl1pPr>
          </a:lstStyle>
          <a:p>
            <a:fld id="{019EA412-2FC9-4B59-A866-B907EDD281AA}" type="datetime1">
              <a:rPr lang="ro-RO" smtClean="0"/>
              <a:pPr/>
              <a:t>11.09.2023</a:t>
            </a:fld>
            <a:endParaRPr lang="ro-RO" dirty="0"/>
          </a:p>
        </p:txBody>
      </p:sp>
      <p:sp>
        <p:nvSpPr>
          <p:cNvPr id="5" name="Substituent subsol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rtl="0">
              <a:defRPr sz="1200">
                <a:solidFill>
                  <a:schemeClr val="tx2">
                    <a:lumMod val="50000"/>
                    <a:lumOff val="50000"/>
                  </a:schemeClr>
                </a:solidFill>
              </a:defRPr>
            </a:lvl1pPr>
          </a:lstStyle>
          <a:p>
            <a:pPr rtl="0"/>
            <a:endParaRPr lang="ro-RO" dirty="0"/>
          </a:p>
        </p:txBody>
      </p:sp>
      <p:sp>
        <p:nvSpPr>
          <p:cNvPr id="6" name="Substituent număr diapozitiv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rtl="0">
              <a:defRPr sz="1200">
                <a:solidFill>
                  <a:schemeClr val="tx2">
                    <a:lumMod val="50000"/>
                    <a:lumOff val="50000"/>
                  </a:schemeClr>
                </a:solidFill>
              </a:defRPr>
            </a:lvl1pPr>
          </a:lstStyle>
          <a:p>
            <a:fld id="{EB37DED6-D4C7-42EE-AB49-D2E39E64FDE4}" type="slidenum">
              <a:rPr lang="ro-RO" smtClean="0"/>
              <a:pPr/>
              <a:t>‹#›</a:t>
            </a:fld>
            <a:endParaRPr lang="ro-RO"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Dreptunghi: Colțuri rotunjite 7">
            <a:extLst>
              <a:ext uri="{FF2B5EF4-FFF2-40B4-BE49-F238E27FC236}">
                <a16:creationId xmlns:a16="http://schemas.microsoft.com/office/drawing/2014/main" id="{100CBD56-9D84-49AF-8EB1-7EFF2ED45ABA}"/>
              </a:ext>
            </a:extLst>
          </p:cNvPr>
          <p:cNvSpPr/>
          <p:nvPr userDrawn="1"/>
        </p:nvSpPr>
        <p:spPr>
          <a:xfrm>
            <a:off x="37717" y="126804"/>
            <a:ext cx="12113391" cy="6143119"/>
          </a:xfrm>
          <a:prstGeom prst="roundRect">
            <a:avLst>
              <a:gd name="adj" fmla="val 1137"/>
            </a:avLst>
          </a:prstGeom>
          <a:solidFill>
            <a:srgbClr val="ECE5DD"/>
          </a:solidFill>
          <a:ln w="3175">
            <a:solidFill>
              <a:schemeClr val="accent1"/>
            </a:solidFill>
          </a:ln>
          <a:effectLst>
            <a:innerShdw dist="38100" dir="13500000">
              <a:schemeClr val="accent2"/>
            </a:innerShdw>
          </a:effectLst>
        </p:spPr>
        <p:txBody>
          <a:bodyPr vert="horz" lIns="0" tIns="0" rIns="0" bIns="0" rtlCol="0" anchor="ctr"/>
          <a:lstStyle/>
          <a:p>
            <a:pPr algn="ctr" rtl="0"/>
            <a:endParaRPr lang="ro-RO" sz="1200" b="1" dirty="0">
              <a:solidFill>
                <a:srgbClr val="093C71"/>
              </a:solidFill>
            </a:endParaRPr>
          </a:p>
        </p:txBody>
      </p:sp>
      <p:sp>
        <p:nvSpPr>
          <p:cNvPr id="9" name="Dreptunghi: Colțuri rotunjite 8">
            <a:extLst>
              <a:ext uri="{FF2B5EF4-FFF2-40B4-BE49-F238E27FC236}">
                <a16:creationId xmlns:a16="http://schemas.microsoft.com/office/drawing/2014/main" id="{0BB4A583-1249-4DF2-9D72-19A0338D9084}"/>
              </a:ext>
            </a:extLst>
          </p:cNvPr>
          <p:cNvSpPr/>
          <p:nvPr userDrawn="1"/>
        </p:nvSpPr>
        <p:spPr>
          <a:xfrm>
            <a:off x="244942" y="213497"/>
            <a:ext cx="11698941" cy="5969731"/>
          </a:xfrm>
          <a:prstGeom prst="roundRect">
            <a:avLst>
              <a:gd name="adj" fmla="val 1137"/>
            </a:avLst>
          </a:prstGeom>
          <a:solidFill>
            <a:schemeClr val="bg1"/>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399" indent="-171399" algn="ctr" rtl="0">
              <a:buClr>
                <a:schemeClr val="accent2"/>
              </a:buClr>
              <a:buFont typeface="Arial" panose="020B0604020202020204" pitchFamily="34" charset="0"/>
              <a:buChar char="•"/>
            </a:pPr>
            <a:endParaRPr lang="ro-RO" sz="1200" b="1" dirty="0">
              <a:solidFill>
                <a:schemeClr val="accent1"/>
              </a:solidFill>
            </a:endParaRPr>
          </a:p>
        </p:txBody>
      </p:sp>
      <p:grpSp>
        <p:nvGrpSpPr>
          <p:cNvPr id="34" name="Grup 33">
            <a:extLst>
              <a:ext uri="{FF2B5EF4-FFF2-40B4-BE49-F238E27FC236}">
                <a16:creationId xmlns:a16="http://schemas.microsoft.com/office/drawing/2014/main" id="{8D25D23A-F185-4BD8-99E6-565B0BBFE9F3}"/>
              </a:ext>
            </a:extLst>
          </p:cNvPr>
          <p:cNvGrpSpPr/>
          <p:nvPr userDrawn="1"/>
        </p:nvGrpSpPr>
        <p:grpSpPr>
          <a:xfrm>
            <a:off x="8726397" y="6273383"/>
            <a:ext cx="1239614" cy="431046"/>
            <a:chOff x="8728670" y="6273383"/>
            <a:chExt cx="1239937" cy="431046"/>
          </a:xfrm>
        </p:grpSpPr>
        <p:sp>
          <p:nvSpPr>
            <p:cNvPr id="15" name="Formă liberă: Formă 14">
              <a:extLst>
                <a:ext uri="{FF2B5EF4-FFF2-40B4-BE49-F238E27FC236}">
                  <a16:creationId xmlns:a16="http://schemas.microsoft.com/office/drawing/2014/main" id="{3C45A64A-9BCB-443A-9AB8-94DC2A544ADB}"/>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sp>
          <p:nvSpPr>
            <p:cNvPr id="16" name="Formă liberă: Formă 15">
              <a:extLst>
                <a:ext uri="{FF2B5EF4-FFF2-40B4-BE49-F238E27FC236}">
                  <a16:creationId xmlns:a16="http://schemas.microsoft.com/office/drawing/2014/main" id="{D28F136C-E09B-4382-8492-A8B05C90A242}"/>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sp>
          <p:nvSpPr>
            <p:cNvPr id="17" name="Formă liberă: Formă 16">
              <a:extLst>
                <a:ext uri="{FF2B5EF4-FFF2-40B4-BE49-F238E27FC236}">
                  <a16:creationId xmlns:a16="http://schemas.microsoft.com/office/drawing/2014/main" id="{E0B4077F-335A-45BC-9937-9FCD6E16B0A6}"/>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grpSp>
      <p:grpSp>
        <p:nvGrpSpPr>
          <p:cNvPr id="4" name="Grup 3">
            <a:extLst>
              <a:ext uri="{FF2B5EF4-FFF2-40B4-BE49-F238E27FC236}">
                <a16:creationId xmlns:a16="http://schemas.microsoft.com/office/drawing/2014/main" id="{984CF1B0-F369-4CEE-87D9-7AE6395110ED}"/>
              </a:ext>
            </a:extLst>
          </p:cNvPr>
          <p:cNvGrpSpPr/>
          <p:nvPr userDrawn="1"/>
        </p:nvGrpSpPr>
        <p:grpSpPr>
          <a:xfrm>
            <a:off x="8639930" y="6426954"/>
            <a:ext cx="1239614" cy="431046"/>
            <a:chOff x="8642180" y="6426954"/>
            <a:chExt cx="1239937" cy="431046"/>
          </a:xfrm>
        </p:grpSpPr>
        <p:sp>
          <p:nvSpPr>
            <p:cNvPr id="19" name="Formă liberă: Formă 18">
              <a:extLst>
                <a:ext uri="{FF2B5EF4-FFF2-40B4-BE49-F238E27FC236}">
                  <a16:creationId xmlns:a16="http://schemas.microsoft.com/office/drawing/2014/main" id="{8FF8C544-8C01-4214-A6D5-78B036DDB783}"/>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sp>
          <p:nvSpPr>
            <p:cNvPr id="20" name="Formă liberă: Formă 19">
              <a:extLst>
                <a:ext uri="{FF2B5EF4-FFF2-40B4-BE49-F238E27FC236}">
                  <a16:creationId xmlns:a16="http://schemas.microsoft.com/office/drawing/2014/main" id="{931249C5-9BDE-4C6D-836B-F1D2A843114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sp>
          <p:nvSpPr>
            <p:cNvPr id="21" name="Formă liberă: Formă 20">
              <a:extLst>
                <a:ext uri="{FF2B5EF4-FFF2-40B4-BE49-F238E27FC236}">
                  <a16:creationId xmlns:a16="http://schemas.microsoft.com/office/drawing/2014/main" id="{BF30E73C-163D-4954-9B40-8B9B5957D8C7}"/>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grpSp>
      <p:sp>
        <p:nvSpPr>
          <p:cNvPr id="12" name="Formă liberă: Formă 11">
            <a:extLst>
              <a:ext uri="{FF2B5EF4-FFF2-40B4-BE49-F238E27FC236}">
                <a16:creationId xmlns:a16="http://schemas.microsoft.com/office/drawing/2014/main" id="{9B5A1FE4-8465-4C23-8CC2-35C962CC4A91}"/>
              </a:ext>
            </a:extLst>
          </p:cNvPr>
          <p:cNvSpPr/>
          <p:nvPr userDrawn="1"/>
        </p:nvSpPr>
        <p:spPr>
          <a:xfrm>
            <a:off x="0" y="5767565"/>
            <a:ext cx="1703704" cy="1091142"/>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sp>
        <p:nvSpPr>
          <p:cNvPr id="22" name="Formă liberă: Formă 21">
            <a:extLst>
              <a:ext uri="{FF2B5EF4-FFF2-40B4-BE49-F238E27FC236}">
                <a16:creationId xmlns:a16="http://schemas.microsoft.com/office/drawing/2014/main" id="{6E716283-43D3-4AD8-AE49-2F849EA75420}"/>
              </a:ext>
            </a:extLst>
          </p:cNvPr>
          <p:cNvSpPr/>
          <p:nvPr userDrawn="1"/>
        </p:nvSpPr>
        <p:spPr>
          <a:xfrm>
            <a:off x="8415928" y="5962137"/>
            <a:ext cx="2596965" cy="896571"/>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sp>
        <p:nvSpPr>
          <p:cNvPr id="6" name="Substituent număr diapozitiv 5">
            <a:extLst>
              <a:ext uri="{FF2B5EF4-FFF2-40B4-BE49-F238E27FC236}">
                <a16:creationId xmlns:a16="http://schemas.microsoft.com/office/drawing/2014/main" id="{D245D258-5720-4517-B8DE-EB5AA5C4FAE1}"/>
              </a:ext>
            </a:extLst>
          </p:cNvPr>
          <p:cNvSpPr>
            <a:spLocks noGrp="1"/>
          </p:cNvSpPr>
          <p:nvPr userDrawn="1">
            <p:ph type="sldNum" sz="quarter" idx="4"/>
          </p:nvPr>
        </p:nvSpPr>
        <p:spPr>
          <a:xfrm>
            <a:off x="11587053" y="6366107"/>
            <a:ext cx="464279" cy="414000"/>
          </a:xfrm>
          <a:prstGeom prst="round2DiagRect">
            <a:avLst/>
          </a:prstGeom>
          <a:solidFill>
            <a:schemeClr val="bg1"/>
          </a:solidFill>
          <a:ln w="19050">
            <a:solidFill>
              <a:schemeClr val="accent1"/>
            </a:solidFill>
          </a:ln>
          <a:effectLst>
            <a:innerShdw dist="38100" dir="13500000">
              <a:schemeClr val="accent2"/>
            </a:innerShdw>
          </a:effectLst>
        </p:spPr>
        <p:txBody>
          <a:bodyPr lIns="0" tIns="0" rIns="0" bIns="0" rtlCol="0" anchor="ctr"/>
          <a:lstStyle>
            <a:lvl1pPr>
              <a:defRPr lang="en-ZA" b="1" smtClean="0">
                <a:solidFill>
                  <a:srgbClr val="093C71"/>
                </a:solidFill>
              </a:defRPr>
            </a:lvl1pPr>
          </a:lstStyle>
          <a:p>
            <a:pPr algn="ctr" rtl="0"/>
            <a:fld id="{058DB212-BFA2-403F-85EF-DFD3FF6D973A}" type="slidenum">
              <a:rPr lang="ro-RO" smtClean="0"/>
              <a:pPr algn="ctr" rtl="0"/>
              <a:t>‹#›</a:t>
            </a:fld>
            <a:endParaRPr lang="ro-RO" dirty="0"/>
          </a:p>
        </p:txBody>
      </p:sp>
      <p:sp>
        <p:nvSpPr>
          <p:cNvPr id="11" name="Formă liberă: Formă 10">
            <a:extLst>
              <a:ext uri="{FF2B5EF4-FFF2-40B4-BE49-F238E27FC236}">
                <a16:creationId xmlns:a16="http://schemas.microsoft.com/office/drawing/2014/main" id="{B17F4A1C-7391-4BD8-BD3D-CBF939D7D8BC}"/>
              </a:ext>
            </a:extLst>
          </p:cNvPr>
          <p:cNvSpPr/>
          <p:nvPr userDrawn="1"/>
        </p:nvSpPr>
        <p:spPr>
          <a:xfrm flipH="1">
            <a:off x="9847813" y="0"/>
            <a:ext cx="2281403"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o-RO" sz="2399" dirty="0"/>
          </a:p>
        </p:txBody>
      </p:sp>
      <p:grpSp>
        <p:nvGrpSpPr>
          <p:cNvPr id="23" name="Grup 22">
            <a:extLst>
              <a:ext uri="{FF2B5EF4-FFF2-40B4-BE49-F238E27FC236}">
                <a16:creationId xmlns:a16="http://schemas.microsoft.com/office/drawing/2014/main" id="{89A440CA-01DA-4BC0-A847-A34BF3424846}"/>
              </a:ext>
            </a:extLst>
          </p:cNvPr>
          <p:cNvGrpSpPr/>
          <p:nvPr userDrawn="1"/>
        </p:nvGrpSpPr>
        <p:grpSpPr>
          <a:xfrm flipH="1">
            <a:off x="8409765" y="6094198"/>
            <a:ext cx="1375374" cy="610913"/>
            <a:chOff x="9383123" y="5395138"/>
            <a:chExt cx="1033607" cy="458987"/>
          </a:xfrm>
        </p:grpSpPr>
        <p:sp>
          <p:nvSpPr>
            <p:cNvPr id="24" name="Stea: 4 puncte 23">
              <a:extLst>
                <a:ext uri="{FF2B5EF4-FFF2-40B4-BE49-F238E27FC236}">
                  <a16:creationId xmlns:a16="http://schemas.microsoft.com/office/drawing/2014/main" id="{D3431C64-7776-45DB-83ED-15BC9C659E19}"/>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25" name="Oval 24">
              <a:extLst>
                <a:ext uri="{FF2B5EF4-FFF2-40B4-BE49-F238E27FC236}">
                  <a16:creationId xmlns:a16="http://schemas.microsoft.com/office/drawing/2014/main" id="{15FAEDD7-76AD-4708-8E7A-2C997302FA03}"/>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26" name="Stea: 4 puncte 25">
              <a:extLst>
                <a:ext uri="{FF2B5EF4-FFF2-40B4-BE49-F238E27FC236}">
                  <a16:creationId xmlns:a16="http://schemas.microsoft.com/office/drawing/2014/main" id="{46D34953-6EC1-42DA-8FD4-32F3F34E6445}"/>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27" name="Oval 26">
              <a:extLst>
                <a:ext uri="{FF2B5EF4-FFF2-40B4-BE49-F238E27FC236}">
                  <a16:creationId xmlns:a16="http://schemas.microsoft.com/office/drawing/2014/main" id="{7F9E5C4E-3AE1-4820-83D7-6B70A6EFE348}"/>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28" name="Oval 27">
              <a:extLst>
                <a:ext uri="{FF2B5EF4-FFF2-40B4-BE49-F238E27FC236}">
                  <a16:creationId xmlns:a16="http://schemas.microsoft.com/office/drawing/2014/main" id="{1D50A98D-CC10-4A93-8540-D05875C47CB8}"/>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29" name="Oval 28">
              <a:extLst>
                <a:ext uri="{FF2B5EF4-FFF2-40B4-BE49-F238E27FC236}">
                  <a16:creationId xmlns:a16="http://schemas.microsoft.com/office/drawing/2014/main" id="{C022A217-8256-4458-A53F-5C84E6AC4937}"/>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30" name="Oval 29">
              <a:extLst>
                <a:ext uri="{FF2B5EF4-FFF2-40B4-BE49-F238E27FC236}">
                  <a16:creationId xmlns:a16="http://schemas.microsoft.com/office/drawing/2014/main" id="{DA6D9DA0-F1F0-4A4D-ABD0-B3A494AFCDD0}"/>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31" name="Stea: 4 puncte 30">
              <a:extLst>
                <a:ext uri="{FF2B5EF4-FFF2-40B4-BE49-F238E27FC236}">
                  <a16:creationId xmlns:a16="http://schemas.microsoft.com/office/drawing/2014/main" id="{B15996FA-B4C4-4701-9999-672BEDEDC313}"/>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sp>
          <p:nvSpPr>
            <p:cNvPr id="32" name="Oval 31">
              <a:extLst>
                <a:ext uri="{FF2B5EF4-FFF2-40B4-BE49-F238E27FC236}">
                  <a16:creationId xmlns:a16="http://schemas.microsoft.com/office/drawing/2014/main" id="{6D211178-F62A-49D4-A271-4287AD4FFC85}"/>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ro-RO" sz="1200" b="1" dirty="0">
                <a:solidFill>
                  <a:srgbClr val="093C71"/>
                </a:solidFill>
              </a:endParaRPr>
            </a:p>
          </p:txBody>
        </p:sp>
      </p:grpSp>
      <p:sp>
        <p:nvSpPr>
          <p:cNvPr id="33" name="Casetă text 32">
            <a:extLst>
              <a:ext uri="{FF2B5EF4-FFF2-40B4-BE49-F238E27FC236}">
                <a16:creationId xmlns:a16="http://schemas.microsoft.com/office/drawing/2014/main" id="{509AB21E-1779-462B-85E3-931F25C14054}"/>
              </a:ext>
            </a:extLst>
          </p:cNvPr>
          <p:cNvSpPr txBox="1"/>
          <p:nvPr userDrawn="1"/>
        </p:nvSpPr>
        <p:spPr>
          <a:xfrm>
            <a:off x="9802618" y="6392005"/>
            <a:ext cx="1716234" cy="343154"/>
          </a:xfrm>
          <a:custGeom>
            <a:avLst/>
            <a:gdLst>
              <a:gd name="connsiteX0" fmla="*/ 0 w 1528648"/>
              <a:gd name="connsiteY0" fmla="*/ 0 h 311958"/>
              <a:gd name="connsiteX1" fmla="*/ 1528648 w 1528648"/>
              <a:gd name="connsiteY1" fmla="*/ 0 h 311958"/>
              <a:gd name="connsiteX2" fmla="*/ 1528648 w 1528648"/>
              <a:gd name="connsiteY2" fmla="*/ 311958 h 311958"/>
              <a:gd name="connsiteX3" fmla="*/ 0 w 1528648"/>
              <a:gd name="connsiteY3" fmla="*/ 311958 h 311958"/>
              <a:gd name="connsiteX4" fmla="*/ 0 w 1528648"/>
              <a:gd name="connsiteY4" fmla="*/ 0 h 311958"/>
              <a:gd name="connsiteX0" fmla="*/ 0 w 1528648"/>
              <a:gd name="connsiteY0" fmla="*/ 0 h 311958"/>
              <a:gd name="connsiteX1" fmla="*/ 1526744 w 1528648"/>
              <a:gd name="connsiteY1" fmla="*/ 25328 h 311958"/>
              <a:gd name="connsiteX2" fmla="*/ 1528648 w 1528648"/>
              <a:gd name="connsiteY2" fmla="*/ 311958 h 311958"/>
              <a:gd name="connsiteX3" fmla="*/ 0 w 1528648"/>
              <a:gd name="connsiteY3" fmla="*/ 311958 h 311958"/>
              <a:gd name="connsiteX4" fmla="*/ 0 w 1528648"/>
              <a:gd name="connsiteY4" fmla="*/ 0 h 311958"/>
              <a:gd name="connsiteX0" fmla="*/ 31971 w 1560619"/>
              <a:gd name="connsiteY0" fmla="*/ 0 h 311958"/>
              <a:gd name="connsiteX1" fmla="*/ 1558715 w 1560619"/>
              <a:gd name="connsiteY1" fmla="*/ 25328 h 311958"/>
              <a:gd name="connsiteX2" fmla="*/ 1560619 w 1560619"/>
              <a:gd name="connsiteY2" fmla="*/ 311958 h 311958"/>
              <a:gd name="connsiteX3" fmla="*/ 0 w 1560619"/>
              <a:gd name="connsiteY3" fmla="*/ 271347 h 311958"/>
              <a:gd name="connsiteX4" fmla="*/ 31971 w 1560619"/>
              <a:gd name="connsiteY4" fmla="*/ 0 h 311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619" h="311958">
                <a:moveTo>
                  <a:pt x="31971" y="0"/>
                </a:moveTo>
                <a:lnTo>
                  <a:pt x="1558715" y="25328"/>
                </a:lnTo>
                <a:cubicBezTo>
                  <a:pt x="1559350" y="120871"/>
                  <a:pt x="1559984" y="216415"/>
                  <a:pt x="1560619" y="311958"/>
                </a:cubicBezTo>
                <a:lnTo>
                  <a:pt x="0" y="271347"/>
                </a:lnTo>
                <a:lnTo>
                  <a:pt x="31971" y="0"/>
                </a:lnTo>
                <a:close/>
              </a:path>
            </a:pathLst>
          </a:custGeom>
          <a:solidFill>
            <a:schemeClr val="accent1"/>
          </a:solidFill>
          <a:ln w="19050">
            <a:noFill/>
          </a:ln>
          <a:effectLst>
            <a:outerShdw dist="25400" dir="2700000" algn="tl" rotWithShape="0">
              <a:schemeClr val="tx1"/>
            </a:outerShdw>
          </a:effectLst>
        </p:spPr>
        <p:txBody>
          <a:bodyPr vert="horz" lIns="0" tIns="0" rIns="0" bIns="0" rtlCol="0" anchor="ctr"/>
          <a:lstStyle>
            <a:defPPr>
              <a:defRPr lang="en-US"/>
            </a:defPPr>
            <a:lvl1pPr algn="ctr">
              <a:defRPr sz="1200" b="1">
                <a:solidFill>
                  <a:srgbClr val="093C71"/>
                </a:solidFill>
              </a:defRPr>
            </a:lvl1pPr>
          </a:lstStyle>
          <a:p>
            <a:pPr rtl="0"/>
            <a:r>
              <a:rPr lang="ro-RO" sz="1200" noProof="1">
                <a:solidFill>
                  <a:schemeClr val="bg1"/>
                </a:solidFill>
                <a:effectLst>
                  <a:outerShdw dist="50800" dir="2700000" algn="tl" rotWithShape="0">
                    <a:prstClr val="black"/>
                  </a:outerShdw>
                </a:effectLst>
                <a:latin typeface="+mn-lt"/>
                <a:cs typeface="Courier New" panose="02070309020205020404" pitchFamily="49" charset="0"/>
              </a:rPr>
              <a:t>Cosmin Vlad</a:t>
            </a:r>
          </a:p>
        </p:txBody>
      </p:sp>
      <p:sp>
        <p:nvSpPr>
          <p:cNvPr id="2" name="Substituent titlu 1">
            <a:extLst>
              <a:ext uri="{FF2B5EF4-FFF2-40B4-BE49-F238E27FC236}">
                <a16:creationId xmlns:a16="http://schemas.microsoft.com/office/drawing/2014/main" id="{331581A5-A75E-41FB-A68A-70BA1AB54B28}"/>
              </a:ext>
            </a:extLst>
          </p:cNvPr>
          <p:cNvSpPr>
            <a:spLocks noGrp="1"/>
          </p:cNvSpPr>
          <p:nvPr userDrawn="1">
            <p:ph type="title"/>
          </p:nvPr>
        </p:nvSpPr>
        <p:spPr>
          <a:xfrm>
            <a:off x="659004" y="559678"/>
            <a:ext cx="10859848" cy="446281"/>
          </a:xfrm>
          <a:prstGeom prst="rect">
            <a:avLst/>
          </a:prstGeom>
        </p:spPr>
        <p:txBody>
          <a:bodyPr vert="horz" lIns="0" tIns="0" rIns="0" bIns="0" rtlCol="0" anchor="t">
            <a:noAutofit/>
          </a:bodyPr>
          <a:lstStyle/>
          <a:p>
            <a:pPr rtl="0"/>
            <a:r>
              <a:rPr lang="ro-RO"/>
              <a:t>Faceți clic pentru a edita stilul de titlu coordonator</a:t>
            </a:r>
            <a:endParaRPr lang="ro-RO" dirty="0"/>
          </a:p>
        </p:txBody>
      </p:sp>
      <p:sp>
        <p:nvSpPr>
          <p:cNvPr id="3" name="Substituent text 2">
            <a:extLst>
              <a:ext uri="{FF2B5EF4-FFF2-40B4-BE49-F238E27FC236}">
                <a16:creationId xmlns:a16="http://schemas.microsoft.com/office/drawing/2014/main" id="{06BA9B02-6E3D-4037-BE18-E02B786633E9}"/>
              </a:ext>
            </a:extLst>
          </p:cNvPr>
          <p:cNvSpPr>
            <a:spLocks noGrp="1"/>
          </p:cNvSpPr>
          <p:nvPr userDrawn="1">
            <p:ph type="body" idx="1"/>
          </p:nvPr>
        </p:nvSpPr>
        <p:spPr>
          <a:xfrm>
            <a:off x="659003" y="1260001"/>
            <a:ext cx="10859848" cy="4476835"/>
          </a:xfrm>
          <a:prstGeom prst="rect">
            <a:avLst/>
          </a:prstGeom>
        </p:spPr>
        <p:txBody>
          <a:bodyPr vert="horz" lIns="0" tIns="0" rIns="0" bIns="0" rtlCol="0">
            <a:noAutofit/>
          </a:body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5" name="Substituent subsol 4">
            <a:extLst>
              <a:ext uri="{FF2B5EF4-FFF2-40B4-BE49-F238E27FC236}">
                <a16:creationId xmlns:a16="http://schemas.microsoft.com/office/drawing/2014/main" id="{BA954C2B-6B0B-4286-BFA4-F6131386B0E3}"/>
              </a:ext>
            </a:extLst>
          </p:cNvPr>
          <p:cNvSpPr>
            <a:spLocks noGrp="1"/>
          </p:cNvSpPr>
          <p:nvPr userDrawn="1">
            <p:ph type="ftr" sz="quarter" idx="3"/>
          </p:nvPr>
        </p:nvSpPr>
        <p:spPr>
          <a:xfrm>
            <a:off x="252417" y="6414221"/>
            <a:ext cx="4113728" cy="249385"/>
          </a:xfrm>
          <a:prstGeom prst="roundRect">
            <a:avLst>
              <a:gd name="adj" fmla="val 16667"/>
            </a:avLst>
          </a:prstGeom>
          <a:solidFill>
            <a:srgbClr val="ECE5DD"/>
          </a:solidFill>
          <a:ln w="3175">
            <a:solidFill>
              <a:schemeClr val="accent1"/>
            </a:solidFill>
          </a:ln>
          <a:effectLst>
            <a:innerShdw dist="38100" dir="13500000">
              <a:schemeClr val="accent2"/>
            </a:innerShdw>
          </a:effectLst>
        </p:spPr>
        <p:txBody>
          <a:bodyPr vert="horz" lIns="72000" tIns="0" rIns="0" bIns="0" rtlCol="0" anchor="ctr"/>
          <a:lstStyle>
            <a:lvl1pPr>
              <a:defRPr lang="en-ZA" sz="900" b="0" smtClean="0">
                <a:solidFill>
                  <a:srgbClr val="093C71"/>
                </a:solidFill>
              </a:defRPr>
            </a:lvl1pPr>
          </a:lstStyle>
          <a:p>
            <a:pPr rtl="0"/>
            <a:r>
              <a:rPr lang="ro-RO"/>
              <a:t>Inserare subsol</a:t>
            </a:r>
            <a:endParaRPr lang="ro-RO" dirty="0"/>
          </a:p>
        </p:txBody>
      </p:sp>
    </p:spTree>
    <p:extLst>
      <p:ext uri="{BB962C8B-B14F-4D97-AF65-F5344CB8AC3E}">
        <p14:creationId xmlns:p14="http://schemas.microsoft.com/office/powerpoint/2010/main" val="30146278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algn="l" defTabSz="914126" rtl="0" eaLnBrk="1" latinLnBrk="0" hangingPunct="1">
        <a:lnSpc>
          <a:spcPct val="90000"/>
        </a:lnSpc>
        <a:spcBef>
          <a:spcPct val="0"/>
        </a:spcBef>
        <a:buNone/>
        <a:defRPr sz="3199" kern="1200">
          <a:solidFill>
            <a:schemeClr val="accent1"/>
          </a:solidFill>
          <a:latin typeface="+mj-lt"/>
          <a:ea typeface="+mj-ea"/>
          <a:cs typeface="+mj-cs"/>
        </a:defRPr>
      </a:lvl1pPr>
    </p:titleStyle>
    <p:bodyStyle>
      <a:lvl1pPr marL="263446" indent="-263446" algn="l" defTabSz="914126" rtl="0" eaLnBrk="1" latinLnBrk="0" hangingPunct="1">
        <a:lnSpc>
          <a:spcPct val="90000"/>
        </a:lnSpc>
        <a:spcBef>
          <a:spcPts val="1000"/>
        </a:spcBef>
        <a:buFont typeface="Arial" panose="020B0604020202020204" pitchFamily="34" charset="0"/>
        <a:buChar char="•"/>
        <a:defRPr sz="1799" kern="1200">
          <a:solidFill>
            <a:schemeClr val="tx1">
              <a:lumMod val="75000"/>
              <a:lumOff val="25000"/>
            </a:schemeClr>
          </a:solidFill>
          <a:latin typeface="+mn-lt"/>
          <a:ea typeface="+mn-ea"/>
          <a:cs typeface="+mn-cs"/>
        </a:defRPr>
      </a:lvl1pPr>
      <a:lvl2pPr marL="536414" indent="-272968" algn="l" defTabSz="914126"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0970" indent="-274556" algn="l" defTabSz="914126"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416" indent="-263446" algn="l" defTabSz="914126"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384" indent="-272968" algn="l" defTabSz="914126"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reptunghi 6"/>
          <p:cNvSpPr/>
          <p:nvPr/>
        </p:nvSpPr>
        <p:spPr>
          <a:xfrm>
            <a:off x="1" y="758952"/>
            <a:ext cx="344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o-RO" sz="2399" dirty="0"/>
          </a:p>
        </p:txBody>
      </p:sp>
      <p:sp>
        <p:nvSpPr>
          <p:cNvPr id="2" name="Substituent titlu 1"/>
          <p:cNvSpPr>
            <a:spLocks noGrp="1"/>
          </p:cNvSpPr>
          <p:nvPr>
            <p:ph type="title"/>
          </p:nvPr>
        </p:nvSpPr>
        <p:spPr>
          <a:xfrm>
            <a:off x="252853" y="1123838"/>
            <a:ext cx="2946714" cy="4601183"/>
          </a:xfrm>
          <a:prstGeom prst="rect">
            <a:avLst/>
          </a:prstGeom>
        </p:spPr>
        <p:txBody>
          <a:bodyPr vert="horz" lIns="91440" tIns="45720" rIns="91440" bIns="45720" rtlCol="0" anchor="ctr">
            <a:normAutofit/>
          </a:bodyPr>
          <a:lstStyle/>
          <a:p>
            <a:pPr rtl="0"/>
            <a:r>
              <a:rPr lang="ro-RO"/>
              <a:t>Faceți clic pentru a edita stilul de titlu coordonator</a:t>
            </a:r>
            <a:endParaRPr lang="ro-RO" dirty="0"/>
          </a:p>
        </p:txBody>
      </p:sp>
      <p:sp>
        <p:nvSpPr>
          <p:cNvPr id="38" name="Dreptunghi 37"/>
          <p:cNvSpPr/>
          <p:nvPr/>
        </p:nvSpPr>
        <p:spPr>
          <a:xfrm>
            <a:off x="11812787" y="758952"/>
            <a:ext cx="3839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o-RO" sz="2399" dirty="0"/>
          </a:p>
        </p:txBody>
      </p:sp>
      <p:sp>
        <p:nvSpPr>
          <p:cNvPr id="3" name="Substituent text 2"/>
          <p:cNvSpPr>
            <a:spLocks noGrp="1"/>
          </p:cNvSpPr>
          <p:nvPr>
            <p:ph type="body" idx="1"/>
          </p:nvPr>
        </p:nvSpPr>
        <p:spPr>
          <a:xfrm>
            <a:off x="3868260" y="864108"/>
            <a:ext cx="7313295" cy="5120640"/>
          </a:xfrm>
          <a:prstGeom prst="rect">
            <a:avLst/>
          </a:prstGeom>
        </p:spPr>
        <p:txBody>
          <a:bodyPr vert="horz" lIns="91440" tIns="45720" rIns="91440" bIns="45720" rtlCol="0" anchor="ctr">
            <a:normAutofit/>
          </a:bodyPr>
          <a:lstStyle/>
          <a:p>
            <a:pPr lvl="0" rtl="0"/>
            <a:r>
              <a:rPr lang="ro-RO"/>
              <a:t>Editați stilurile de text coordonator</a:t>
            </a:r>
          </a:p>
          <a:p>
            <a:pPr lvl="1" rtl="0"/>
            <a:r>
              <a:rPr lang="ro-RO"/>
              <a:t>Al doilea nivel</a:t>
            </a:r>
          </a:p>
          <a:p>
            <a:pPr lvl="2" rtl="0"/>
            <a:r>
              <a:rPr lang="ro-RO"/>
              <a:t>Al treilea nivel</a:t>
            </a:r>
          </a:p>
          <a:p>
            <a:pPr lvl="3" rtl="0"/>
            <a:r>
              <a:rPr lang="ro-RO"/>
              <a:t>Al patrulea nivel</a:t>
            </a:r>
          </a:p>
          <a:p>
            <a:pPr lvl="4" rtl="0"/>
            <a:r>
              <a:rPr lang="ro-RO"/>
              <a:t>Al cincilea nivel</a:t>
            </a:r>
            <a:endParaRPr lang="ro-RO" dirty="0"/>
          </a:p>
        </p:txBody>
      </p:sp>
      <p:sp>
        <p:nvSpPr>
          <p:cNvPr id="4" name="Substituent dată 3"/>
          <p:cNvSpPr>
            <a:spLocks noGrp="1"/>
          </p:cNvSpPr>
          <p:nvPr>
            <p:ph type="dt" sz="half" idx="2"/>
          </p:nvPr>
        </p:nvSpPr>
        <p:spPr>
          <a:xfrm>
            <a:off x="262396" y="6356351"/>
            <a:ext cx="2742486"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AC475D8B-E914-406E-BC45-3EFBA278CC9A}" type="datetime1">
              <a:rPr lang="ro-RO" smtClean="0"/>
              <a:t>11.09.2023</a:t>
            </a:fld>
            <a:endParaRPr lang="ro-RO" dirty="0"/>
          </a:p>
        </p:txBody>
      </p:sp>
      <p:sp>
        <p:nvSpPr>
          <p:cNvPr id="5" name="Substituent subsol 4"/>
          <p:cNvSpPr>
            <a:spLocks noGrp="1"/>
          </p:cNvSpPr>
          <p:nvPr>
            <p:ph type="ftr" sz="quarter" idx="3"/>
          </p:nvPr>
        </p:nvSpPr>
        <p:spPr>
          <a:xfrm>
            <a:off x="3868261" y="6356351"/>
            <a:ext cx="5909978"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ro-RO" dirty="0"/>
          </a:p>
        </p:txBody>
      </p:sp>
      <p:sp>
        <p:nvSpPr>
          <p:cNvPr id="6" name="Substituent număr diapozitiv 5"/>
          <p:cNvSpPr>
            <a:spLocks noGrp="1"/>
          </p:cNvSpPr>
          <p:nvPr>
            <p:ph type="sldNum" sz="quarter" idx="4"/>
          </p:nvPr>
        </p:nvSpPr>
        <p:spPr>
          <a:xfrm>
            <a:off x="10631366" y="6356351"/>
            <a:ext cx="1530528"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ro-RO" smtClean="0"/>
              <a:pPr rtl="0"/>
              <a:t>‹#›</a:t>
            </a:fld>
            <a:endParaRPr lang="ro-RO" dirty="0"/>
          </a:p>
        </p:txBody>
      </p:sp>
    </p:spTree>
    <p:extLst>
      <p:ext uri="{BB962C8B-B14F-4D97-AF65-F5344CB8AC3E}">
        <p14:creationId xmlns:p14="http://schemas.microsoft.com/office/powerpoint/2010/main" val="31671282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126" rtl="0" eaLnBrk="1" latinLnBrk="0" hangingPunct="1">
        <a:lnSpc>
          <a:spcPct val="90000"/>
        </a:lnSpc>
        <a:spcBef>
          <a:spcPct val="0"/>
        </a:spcBef>
        <a:buNone/>
        <a:defRPr sz="3599" kern="1200" spc="-60" baseline="0">
          <a:solidFill>
            <a:srgbClr val="FFFFFF"/>
          </a:solidFill>
          <a:latin typeface="+mj-lt"/>
          <a:ea typeface="+mj-ea"/>
          <a:cs typeface="+mj-cs"/>
        </a:defRPr>
      </a:lvl1pPr>
    </p:titleStyle>
    <p:bodyStyle>
      <a:lvl1pPr marL="182825" indent="-182825" algn="l" defTabSz="914126" rtl="0" eaLnBrk="1" latinLnBrk="0" hangingPunct="1">
        <a:lnSpc>
          <a:spcPct val="90000"/>
        </a:lnSpc>
        <a:spcBef>
          <a:spcPts val="1200"/>
        </a:spcBef>
        <a:buClr>
          <a:schemeClr val="accent1"/>
        </a:buClr>
        <a:buFont typeface="Wingdings 2" pitchFamily="18" charset="2"/>
        <a:buChar char=""/>
        <a:defRPr sz="1999" kern="1200">
          <a:solidFill>
            <a:schemeClr val="tx1">
              <a:lumMod val="75000"/>
              <a:lumOff val="25000"/>
            </a:schemeClr>
          </a:solidFill>
          <a:latin typeface="+mn-lt"/>
          <a:ea typeface="+mn-ea"/>
          <a:cs typeface="+mn-cs"/>
        </a:defRPr>
      </a:lvl1pPr>
      <a:lvl2pPr marL="685594" indent="-182825" algn="l" defTabSz="914126" rtl="0" eaLnBrk="1" latinLnBrk="0" hangingPunct="1">
        <a:lnSpc>
          <a:spcPct val="90000"/>
        </a:lnSpc>
        <a:spcBef>
          <a:spcPts val="250"/>
        </a:spcBef>
        <a:spcAft>
          <a:spcPts val="250"/>
        </a:spcAft>
        <a:buClr>
          <a:schemeClr val="accent1"/>
        </a:buClr>
        <a:buFont typeface="Wingdings 2" pitchFamily="18" charset="2"/>
        <a:buChar char=""/>
        <a:defRPr sz="1799" kern="1200">
          <a:solidFill>
            <a:schemeClr val="tx1">
              <a:lumMod val="75000"/>
              <a:lumOff val="25000"/>
            </a:schemeClr>
          </a:solidFill>
          <a:latin typeface="+mn-lt"/>
          <a:ea typeface="+mn-ea"/>
          <a:cs typeface="+mn-cs"/>
        </a:defRPr>
      </a:lvl2pPr>
      <a:lvl3pPr marL="1142657" indent="-182825" algn="l" defTabSz="914126"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599720" indent="-182825"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6783" indent="-182825"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3846"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0908"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7971"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5034" indent="-228531" algn="l" defTabSz="914126"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Dreptunghi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ro-RO" sz="2400" dirty="0"/>
          </a:p>
        </p:txBody>
      </p:sp>
      <p:sp>
        <p:nvSpPr>
          <p:cNvPr id="8" name="Dreptunghi rotunjit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ro-RO" dirty="0"/>
          </a:p>
        </p:txBody>
      </p:sp>
      <p:sp>
        <p:nvSpPr>
          <p:cNvPr id="2" name="Substituent titlu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ro-RO" dirty="0"/>
              <a:t>Clic pentru editare stil titlu</a:t>
            </a:r>
          </a:p>
        </p:txBody>
      </p:sp>
      <p:sp>
        <p:nvSpPr>
          <p:cNvPr id="3" name="Substituent text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ro-RO" dirty="0"/>
              <a:t>Clic pentru editare stiluri text Coordonator</a:t>
            </a:r>
          </a:p>
          <a:p>
            <a:pPr lvl="1" rtl="0"/>
            <a:r>
              <a:rPr lang="ro-RO" dirty="0"/>
              <a:t>Al doilea nivel</a:t>
            </a:r>
          </a:p>
          <a:p>
            <a:pPr lvl="2" rtl="0"/>
            <a:r>
              <a:rPr lang="ro-RO" dirty="0"/>
              <a:t>Al treilea nivel</a:t>
            </a:r>
          </a:p>
          <a:p>
            <a:pPr lvl="3" rtl="0"/>
            <a:r>
              <a:rPr lang="ro-RO" dirty="0"/>
              <a:t>Al patrulea nivel</a:t>
            </a:r>
          </a:p>
          <a:p>
            <a:pPr lvl="4" rtl="0"/>
            <a:r>
              <a:rPr lang="ro-RO" dirty="0"/>
              <a:t>Al cincilea nivel</a:t>
            </a:r>
          </a:p>
        </p:txBody>
      </p:sp>
      <p:sp>
        <p:nvSpPr>
          <p:cNvPr id="5" name="Substituent subsol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endParaRPr lang="ro-RO" dirty="0"/>
          </a:p>
        </p:txBody>
      </p:sp>
      <p:sp>
        <p:nvSpPr>
          <p:cNvPr id="4" name="Substituent dată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1820CC47-B0C6-4E01-AEC6-B9AE3915C2FF}" type="datetime1">
              <a:rPr lang="ro-RO" smtClean="0"/>
              <a:pPr/>
              <a:t>11.09.2023</a:t>
            </a:fld>
            <a:endParaRPr lang="ro-RO" dirty="0"/>
          </a:p>
        </p:txBody>
      </p:sp>
      <p:sp>
        <p:nvSpPr>
          <p:cNvPr id="6" name="Substituent număr diapozitiv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l" rtl="0">
              <a:defRPr sz="1100">
                <a:solidFill>
                  <a:schemeClr val="tx1"/>
                </a:solidFill>
              </a:defRPr>
            </a:lvl1pPr>
          </a:lstStyle>
          <a:p>
            <a:pPr algn="r"/>
            <a:fld id="{DF28FB93-0A08-4E7D-8E63-9EFA29F1E093}" type="slidenum">
              <a:rPr lang="ro-RO" smtClean="0"/>
              <a:pPr algn="r"/>
              <a:t>‹#›</a:t>
            </a:fld>
            <a:endParaRPr lang="ro-RO" dirty="0"/>
          </a:p>
        </p:txBody>
      </p:sp>
    </p:spTree>
    <p:extLst>
      <p:ext uri="{BB962C8B-B14F-4D97-AF65-F5344CB8AC3E}">
        <p14:creationId xmlns:p14="http://schemas.microsoft.com/office/powerpoint/2010/main" val="106217067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Imagine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88828"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up 7"/>
          <p:cNvGrpSpPr/>
          <p:nvPr/>
        </p:nvGrpSpPr>
        <p:grpSpPr>
          <a:xfrm>
            <a:off x="-14284" y="1"/>
            <a:ext cx="12050749"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up 8"/>
            <p:cNvGrpSpPr/>
            <p:nvPr/>
          </p:nvGrpSpPr>
          <p:grpSpPr>
            <a:xfrm>
              <a:off x="-14288" y="0"/>
              <a:ext cx="1220788" cy="6858001"/>
              <a:chOff x="-14288" y="0"/>
              <a:chExt cx="1220788" cy="6858001"/>
            </a:xfrm>
            <a:grpFill/>
          </p:grpSpPr>
          <p:sp>
            <p:nvSpPr>
              <p:cNvPr id="21" name="Dreptunghi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ormă liberă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ormă liberă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ormă liberă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ormă liberă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ormă liberă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ormă liberă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ormă liberă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ormă liberă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ormă liberă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ormă liberă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i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ormă liberă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ormă liberă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ormă liberă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ormă liberă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Dreptunghi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ormă liberă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ormă liberă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ormă liberă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ormă liberă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ormă liberă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ormă liberă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ormă liberă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ormă liberă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ormă liberă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ormă liberă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up 9"/>
            <p:cNvGrpSpPr/>
            <p:nvPr/>
          </p:nvGrpSpPr>
          <p:grpSpPr>
            <a:xfrm>
              <a:off x="11364912" y="0"/>
              <a:ext cx="674688" cy="6848476"/>
              <a:chOff x="11364912" y="0"/>
              <a:chExt cx="674688" cy="6848476"/>
            </a:xfrm>
            <a:grpFill/>
          </p:grpSpPr>
          <p:sp>
            <p:nvSpPr>
              <p:cNvPr id="11" name="Formă liberă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ormă liberă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ormă liberă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ormă liberă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ormă liberă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ormă liberă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ormă liberă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ormă liberă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ormă liberă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Dreptunghi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Substituent titlu 1"/>
          <p:cNvSpPr>
            <a:spLocks noGrp="1"/>
          </p:cNvSpPr>
          <p:nvPr>
            <p:ph type="title"/>
          </p:nvPr>
        </p:nvSpPr>
        <p:spPr>
          <a:xfrm>
            <a:off x="1141116" y="618518"/>
            <a:ext cx="9903418" cy="1478570"/>
          </a:xfrm>
          <a:prstGeom prst="rect">
            <a:avLst/>
          </a:prstGeom>
        </p:spPr>
        <p:txBody>
          <a:bodyPr vert="horz" lIns="91440" tIns="45720" rIns="91440" bIns="45720" rtlCol="0" anchor="ctr">
            <a:normAutofit/>
          </a:bodyPr>
          <a:lstStyle/>
          <a:p>
            <a:pPr rtl="0"/>
            <a:endParaRPr lang="ro-RO" noProof="0"/>
          </a:p>
        </p:txBody>
      </p:sp>
      <p:sp>
        <p:nvSpPr>
          <p:cNvPr id="3" name="Substituent text 2"/>
          <p:cNvSpPr>
            <a:spLocks noGrp="1"/>
          </p:cNvSpPr>
          <p:nvPr>
            <p:ph type="body" idx="1"/>
          </p:nvPr>
        </p:nvSpPr>
        <p:spPr>
          <a:xfrm>
            <a:off x="1141115" y="2249487"/>
            <a:ext cx="9903419" cy="3541714"/>
          </a:xfrm>
          <a:prstGeom prst="rect">
            <a:avLst/>
          </a:prstGeom>
        </p:spPr>
        <p:txBody>
          <a:bodyPr vert="horz" lIns="91440" tIns="45720" rIns="91440" bIns="45720" rtlCol="0">
            <a:normAutofit/>
          </a:bodyPr>
          <a:lstStyle/>
          <a:p>
            <a:pPr lvl="0" rtl="0"/>
            <a:r>
              <a:rPr lang="ro-RO" noProof="0"/>
              <a:t>Editați stilurile de text coordonator</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2"/>
          </p:nvPr>
        </p:nvSpPr>
        <p:spPr>
          <a:xfrm>
            <a:off x="7454979" y="5883277"/>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24FBADC6-9807-44CE-AA66-3DEF31F69122}" type="datetime1">
              <a:rPr lang="ro-RO" noProof="0" smtClean="0"/>
              <a:t>11.09.2023</a:t>
            </a:fld>
            <a:endParaRPr lang="ro-RO" noProof="0"/>
          </a:p>
        </p:txBody>
      </p:sp>
      <p:sp>
        <p:nvSpPr>
          <p:cNvPr id="5" name="Substituent subsol 4"/>
          <p:cNvSpPr>
            <a:spLocks noGrp="1"/>
          </p:cNvSpPr>
          <p:nvPr>
            <p:ph type="ftr" sz="quarter" idx="3"/>
          </p:nvPr>
        </p:nvSpPr>
        <p:spPr>
          <a:xfrm>
            <a:off x="1141114" y="5883276"/>
            <a:ext cx="6237684"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rtl="0"/>
            <a:endParaRPr lang="ro-RO" noProof="0"/>
          </a:p>
        </p:txBody>
      </p:sp>
      <p:sp>
        <p:nvSpPr>
          <p:cNvPr id="6" name="Substituent număr diapozitiv 5"/>
          <p:cNvSpPr>
            <a:spLocks noGrp="1"/>
          </p:cNvSpPr>
          <p:nvPr>
            <p:ph type="sldNum" sz="quarter" idx="4"/>
          </p:nvPr>
        </p:nvSpPr>
        <p:spPr>
          <a:xfrm>
            <a:off x="10273645" y="5883275"/>
            <a:ext cx="770888"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ro-RO" noProof="0" smtClean="0"/>
              <a:pPr rtl="0"/>
              <a:t>‹#›</a:t>
            </a:fld>
            <a:endParaRPr lang="ro-RO" noProof="0"/>
          </a:p>
        </p:txBody>
      </p:sp>
    </p:spTree>
    <p:extLst>
      <p:ext uri="{BB962C8B-B14F-4D97-AF65-F5344CB8AC3E}">
        <p14:creationId xmlns:p14="http://schemas.microsoft.com/office/powerpoint/2010/main" val="4032002120"/>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l" defTabSz="914126" rtl="0" eaLnBrk="1" latinLnBrk="0" hangingPunct="1">
        <a:lnSpc>
          <a:spcPct val="90000"/>
        </a:lnSpc>
        <a:spcBef>
          <a:spcPct val="0"/>
        </a:spcBef>
        <a:buNone/>
        <a:defRPr sz="3599" kern="1200" cap="all" baseline="0">
          <a:solidFill>
            <a:schemeClr val="tx1"/>
          </a:solidFill>
          <a:latin typeface="+mj-lt"/>
          <a:ea typeface="+mj-ea"/>
          <a:cs typeface="+mj-cs"/>
        </a:defRPr>
      </a:lvl1pPr>
    </p:titleStyle>
    <p:bodyStyle>
      <a:lvl1pPr marL="228531" indent="-228531" algn="l" defTabSz="914126" rtl="0" eaLnBrk="1" latinLnBrk="0" hangingPunct="1">
        <a:lnSpc>
          <a:spcPct val="120000"/>
        </a:lnSpc>
        <a:spcBef>
          <a:spcPts val="1000"/>
        </a:spcBef>
        <a:buSzPct val="125000"/>
        <a:buFont typeface="Arial" panose="020B0604020202020204" pitchFamily="34" charset="0"/>
        <a:buChar char="•"/>
        <a:defRPr sz="2399" kern="1200">
          <a:solidFill>
            <a:schemeClr val="tx1"/>
          </a:solidFill>
          <a:latin typeface="+mn-lt"/>
          <a:ea typeface="+mn-ea"/>
          <a:cs typeface="+mn-cs"/>
        </a:defRPr>
      </a:lvl1pPr>
      <a:lvl2pPr marL="685594" indent="-228531" algn="l" defTabSz="914126" rtl="0" eaLnBrk="1" latinLnBrk="0" hangingPunct="1">
        <a:lnSpc>
          <a:spcPct val="120000"/>
        </a:lnSpc>
        <a:spcBef>
          <a:spcPts val="500"/>
        </a:spcBef>
        <a:buSzPct val="125000"/>
        <a:buFont typeface="Arial" panose="020B0604020202020204" pitchFamily="34" charset="0"/>
        <a:buChar char="•"/>
        <a:defRPr sz="1999" kern="1200">
          <a:solidFill>
            <a:schemeClr val="tx1"/>
          </a:solidFill>
          <a:latin typeface="+mn-lt"/>
          <a:ea typeface="+mn-ea"/>
          <a:cs typeface="+mn-cs"/>
        </a:defRPr>
      </a:lvl2pPr>
      <a:lvl3pPr marL="1142657" indent="-228531" algn="l" defTabSz="914126" rtl="0" eaLnBrk="1" latinLnBrk="0" hangingPunct="1">
        <a:lnSpc>
          <a:spcPct val="120000"/>
        </a:lnSpc>
        <a:spcBef>
          <a:spcPts val="500"/>
        </a:spcBef>
        <a:buSzPct val="125000"/>
        <a:buFont typeface="Arial" panose="020B0604020202020204" pitchFamily="34" charset="0"/>
        <a:buChar char="•"/>
        <a:defRPr sz="1799" kern="1200">
          <a:solidFill>
            <a:schemeClr val="tx1"/>
          </a:solidFill>
          <a:latin typeface="+mn-lt"/>
          <a:ea typeface="+mn-ea"/>
          <a:cs typeface="+mn-cs"/>
        </a:defRPr>
      </a:lvl3pPr>
      <a:lvl4pPr marL="1599720" indent="-228531" algn="l" defTabSz="914126"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6783" indent="-228531" algn="l" defTabSz="914126"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3846"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7971"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5034"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pPr rtl="0"/>
            <a:r>
              <a:rPr lang="ro-RO" noProof="0" dirty="0"/>
              <a:t>Faceți clic pentru a edita stilul de titlu Coordonator</a:t>
            </a:r>
          </a:p>
        </p:txBody>
      </p:sp>
      <p:sp>
        <p:nvSpPr>
          <p:cNvPr id="3" name="Substituent text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rtl="0"/>
            <a:r>
              <a:rPr lang="ro-RO" noProof="0" dirty="0"/>
              <a:t>Faceți clic pentru a edita stilurile de text Coordonator</a:t>
            </a:r>
          </a:p>
          <a:p>
            <a:pPr lvl="1" rtl="0"/>
            <a:r>
              <a:rPr lang="ro-RO" noProof="0" dirty="0"/>
              <a:t>Al doilea nivel</a:t>
            </a:r>
          </a:p>
          <a:p>
            <a:pPr lvl="2" rtl="0"/>
            <a:r>
              <a:rPr lang="ro-RO" noProof="0" dirty="0"/>
              <a:t>Al treilea nivel</a:t>
            </a:r>
          </a:p>
          <a:p>
            <a:pPr lvl="3" rtl="0"/>
            <a:r>
              <a:rPr lang="ro-RO" noProof="0" dirty="0"/>
              <a:t>Al patrulea nivel</a:t>
            </a:r>
          </a:p>
          <a:p>
            <a:pPr lvl="4" rtl="0"/>
            <a:r>
              <a:rPr lang="ro-RO" noProof="0" dirty="0"/>
              <a:t>Al cincilea nivel</a:t>
            </a:r>
          </a:p>
        </p:txBody>
      </p:sp>
      <p:sp>
        <p:nvSpPr>
          <p:cNvPr id="4" name="Substituent dată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pPr rtl="0"/>
            <a:fld id="{7D351CFB-C047-4624-B654-E028226070CA}" type="datetime1">
              <a:rPr lang="ro-RO" noProof="0" smtClean="0"/>
              <a:t>11.09.2023</a:t>
            </a:fld>
            <a:endParaRPr lang="ro-RO" noProof="0" dirty="0"/>
          </a:p>
        </p:txBody>
      </p:sp>
      <p:sp>
        <p:nvSpPr>
          <p:cNvPr id="5" name="Substituent subsol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2">
                    <a:lumMod val="65000"/>
                    <a:lumOff val="35000"/>
                  </a:schemeClr>
                </a:solidFill>
              </a:defRPr>
            </a:lvl1pPr>
          </a:lstStyle>
          <a:p>
            <a:pPr rtl="0"/>
            <a:r>
              <a:rPr lang="ro-RO" noProof="0" dirty="0"/>
              <a:t>Adăugați un subsol</a:t>
            </a:r>
          </a:p>
        </p:txBody>
      </p:sp>
      <p:sp>
        <p:nvSpPr>
          <p:cNvPr id="6" name="Substituent număr diapozitiv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2">
                    <a:lumMod val="65000"/>
                    <a:lumOff val="35000"/>
                  </a:schemeClr>
                </a:solidFill>
              </a:defRPr>
            </a:lvl1pPr>
          </a:lstStyle>
          <a:p>
            <a:pPr rtl="0"/>
            <a:fld id="{A3F31473-23EB-4724-8B59-FE6D21D89FA4}" type="slidenum">
              <a:rPr lang="ro-RO" noProof="0" smtClean="0"/>
              <a:pPr rtl="0"/>
              <a:t>‹#›</a:t>
            </a:fld>
            <a:endParaRPr lang="ro-RO" noProof="0" dirty="0"/>
          </a:p>
        </p:txBody>
      </p:sp>
    </p:spTree>
    <p:extLst>
      <p:ext uri="{BB962C8B-B14F-4D97-AF65-F5344CB8AC3E}">
        <p14:creationId xmlns:p14="http://schemas.microsoft.com/office/powerpoint/2010/main" val="411630298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2.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2.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2.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2.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2.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2.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2.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2.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2.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2.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16.jpe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Teanc de cărți" title="Teanc de cărți">
            <a:extLst>
              <a:ext uri="{FF2B5EF4-FFF2-40B4-BE49-F238E27FC236}">
                <a16:creationId xmlns:a16="http://schemas.microsoft.com/office/drawing/2014/main" id="{2558B793-7BCF-4C70-BC5C-CDE5EECF8FA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Subtitlu 4">
            <a:extLst>
              <a:ext uri="{FF2B5EF4-FFF2-40B4-BE49-F238E27FC236}">
                <a16:creationId xmlns:a16="http://schemas.microsoft.com/office/drawing/2014/main" id="{1FF39718-6251-4A5A-AAC7-767229317836}"/>
              </a:ext>
            </a:extLst>
          </p:cNvPr>
          <p:cNvSpPr>
            <a:spLocks noGrp="1"/>
          </p:cNvSpPr>
          <p:nvPr>
            <p:ph type="subTitle" idx="1"/>
          </p:nvPr>
        </p:nvSpPr>
        <p:spPr>
          <a:xfrm>
            <a:off x="659462" y="5004981"/>
            <a:ext cx="4899760" cy="1242841"/>
          </a:xfrm>
        </p:spPr>
        <p:txBody>
          <a:bodyPr rtlCol="0"/>
          <a:lstStyle/>
          <a:p>
            <a:pPr algn="ctr">
              <a:lnSpc>
                <a:spcPct val="100000"/>
              </a:lnSpc>
              <a:spcBef>
                <a:spcPts val="0"/>
              </a:spcBef>
            </a:pPr>
            <a:r>
              <a:rPr lang="ro-RO" sz="1999" b="1" dirty="0">
                <a:solidFill>
                  <a:srgbClr val="FF9900"/>
                </a:solidFill>
              </a:rPr>
              <a:t>Avizat în</a:t>
            </a:r>
          </a:p>
          <a:p>
            <a:pPr algn="ctr">
              <a:lnSpc>
                <a:spcPct val="100000"/>
              </a:lnSpc>
              <a:spcBef>
                <a:spcPts val="0"/>
              </a:spcBef>
            </a:pPr>
            <a:r>
              <a:rPr lang="ro-RO" sz="1999" b="1" dirty="0">
                <a:solidFill>
                  <a:srgbClr val="FF9900"/>
                </a:solidFill>
              </a:rPr>
              <a:t> Ședința Consiliului Profesoral din:</a:t>
            </a:r>
          </a:p>
          <a:p>
            <a:pPr algn="ctr">
              <a:lnSpc>
                <a:spcPct val="100000"/>
              </a:lnSpc>
              <a:spcBef>
                <a:spcPts val="0"/>
              </a:spcBef>
            </a:pPr>
            <a:r>
              <a:rPr lang="ro-RO" sz="1999" b="1" dirty="0">
                <a:solidFill>
                  <a:srgbClr val="FF9900"/>
                </a:solidFill>
              </a:rPr>
              <a:t>7 septembrie 2023</a:t>
            </a:r>
          </a:p>
        </p:txBody>
      </p:sp>
      <p:sp>
        <p:nvSpPr>
          <p:cNvPr id="113" name="Titlu 112">
            <a:extLst>
              <a:ext uri="{FF2B5EF4-FFF2-40B4-BE49-F238E27FC236}">
                <a16:creationId xmlns:a16="http://schemas.microsoft.com/office/drawing/2014/main" id="{319822C1-B07D-4679-BE81-9319A6CF39C9}"/>
              </a:ext>
            </a:extLst>
          </p:cNvPr>
          <p:cNvSpPr>
            <a:spLocks noGrp="1"/>
          </p:cNvSpPr>
          <p:nvPr>
            <p:ph type="title"/>
          </p:nvPr>
        </p:nvSpPr>
        <p:spPr>
          <a:xfrm>
            <a:off x="349865" y="1753891"/>
            <a:ext cx="7776018" cy="1609926"/>
          </a:xfrm>
        </p:spPr>
        <p:txBody>
          <a:bodyPr rtlCol="0"/>
          <a:lstStyle/>
          <a:p>
            <a:pPr algn="ctr">
              <a:lnSpc>
                <a:spcPts val="4999"/>
              </a:lnSpc>
            </a:pPr>
            <a:r>
              <a:rPr lang="ro-RO" dirty="0">
                <a:solidFill>
                  <a:schemeClr val="accent1">
                    <a:lumMod val="75000"/>
                  </a:schemeClr>
                </a:solidFill>
                <a:latin typeface="Arial Narrow" panose="020B0606020202030204" pitchFamily="34" charset="0"/>
              </a:rPr>
              <a:t>RAPORT ASUPRA ACTIVITĂȚII</a:t>
            </a:r>
            <a:br>
              <a:rPr lang="ro-RO" dirty="0">
                <a:solidFill>
                  <a:schemeClr val="accent1">
                    <a:lumMod val="75000"/>
                  </a:schemeClr>
                </a:solidFill>
                <a:latin typeface="Arial Narrow" panose="020B0606020202030204" pitchFamily="34" charset="0"/>
              </a:rPr>
            </a:br>
            <a:r>
              <a:rPr lang="ro-RO" dirty="0">
                <a:solidFill>
                  <a:schemeClr val="accent1">
                    <a:lumMod val="75000"/>
                  </a:schemeClr>
                </a:solidFill>
                <a:latin typeface="Arial Narrow" panose="020B0606020202030204" pitchFamily="34" charset="0"/>
              </a:rPr>
              <a:t> DESFĂȘURATE ÎN</a:t>
            </a:r>
            <a:br>
              <a:rPr lang="ro-RO" dirty="0">
                <a:solidFill>
                  <a:schemeClr val="accent1">
                    <a:lumMod val="75000"/>
                  </a:schemeClr>
                </a:solidFill>
                <a:latin typeface="Arial Narrow" panose="020B0606020202030204" pitchFamily="34" charset="0"/>
              </a:rPr>
            </a:br>
            <a:r>
              <a:rPr lang="ro-RO" dirty="0">
                <a:solidFill>
                  <a:schemeClr val="accent1">
                    <a:lumMod val="75000"/>
                  </a:schemeClr>
                </a:solidFill>
                <a:latin typeface="Arial Narrow" panose="020B0606020202030204" pitchFamily="34" charset="0"/>
              </a:rPr>
              <a:t>ANUL ȘCOLAR 2022-2023</a:t>
            </a:r>
          </a:p>
        </p:txBody>
      </p:sp>
      <p:grpSp>
        <p:nvGrpSpPr>
          <p:cNvPr id="82" name="Grup 81">
            <a:extLst>
              <a:ext uri="{FF2B5EF4-FFF2-40B4-BE49-F238E27FC236}">
                <a16:creationId xmlns:a16="http://schemas.microsoft.com/office/drawing/2014/main" id="{4E4521EC-6C70-431C-B551-CD76EB2472CE}"/>
              </a:ext>
              <a:ext uri="{C183D7F6-B498-43B3-948B-1728B52AA6E4}">
                <adec:decorative xmlns:adec="http://schemas.microsoft.com/office/drawing/2017/decorative" xmlns="" val="1"/>
              </a:ext>
            </a:extLst>
          </p:cNvPr>
          <p:cNvGrpSpPr/>
          <p:nvPr/>
        </p:nvGrpSpPr>
        <p:grpSpPr>
          <a:xfrm rot="10800000">
            <a:off x="3963915" y="6041298"/>
            <a:ext cx="1720989" cy="598276"/>
            <a:chOff x="8642180" y="6426954"/>
            <a:chExt cx="1239937" cy="431046"/>
          </a:xfrm>
        </p:grpSpPr>
        <p:sp>
          <p:nvSpPr>
            <p:cNvPr id="83" name="Formă liberă: Formă 82">
              <a:extLst>
                <a:ext uri="{FF2B5EF4-FFF2-40B4-BE49-F238E27FC236}">
                  <a16:creationId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ro-RO" sz="1799" dirty="0">
                <a:solidFill>
                  <a:prstClr val="white"/>
                </a:solidFill>
                <a:latin typeface="Arial"/>
              </a:endParaRPr>
            </a:p>
          </p:txBody>
        </p:sp>
        <p:sp>
          <p:nvSpPr>
            <p:cNvPr id="84" name="Formă liberă: Formă 83">
              <a:extLst>
                <a:ext uri="{FF2B5EF4-FFF2-40B4-BE49-F238E27FC236}">
                  <a16:creationId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ro-RO" sz="1799" dirty="0">
                <a:solidFill>
                  <a:prstClr val="white"/>
                </a:solidFill>
                <a:latin typeface="Arial"/>
              </a:endParaRPr>
            </a:p>
          </p:txBody>
        </p:sp>
        <p:sp>
          <p:nvSpPr>
            <p:cNvPr id="85" name="Formă liberă: Formă 84">
              <a:extLst>
                <a:ext uri="{FF2B5EF4-FFF2-40B4-BE49-F238E27FC236}">
                  <a16:creationId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ro-RO" sz="1799" dirty="0">
                <a:solidFill>
                  <a:prstClr val="white"/>
                </a:solidFill>
                <a:latin typeface="Arial"/>
              </a:endParaRPr>
            </a:p>
          </p:txBody>
        </p:sp>
      </p:grpSp>
      <p:grpSp>
        <p:nvGrpSpPr>
          <p:cNvPr id="78" name="Grup 77">
            <a:extLst>
              <a:ext uri="{FF2B5EF4-FFF2-40B4-BE49-F238E27FC236}">
                <a16:creationId xmlns:a16="http://schemas.microsoft.com/office/drawing/2014/main" id="{97DB54E0-67C1-48AA-962C-C9570CF076BE}"/>
              </a:ext>
              <a:ext uri="{C183D7F6-B498-43B3-948B-1728B52AA6E4}">
                <adec:decorative xmlns:adec="http://schemas.microsoft.com/office/drawing/2017/decorative" xmlns="" val="1"/>
              </a:ext>
            </a:extLst>
          </p:cNvPr>
          <p:cNvGrpSpPr/>
          <p:nvPr/>
        </p:nvGrpSpPr>
        <p:grpSpPr>
          <a:xfrm rot="10800000">
            <a:off x="4183721" y="6258830"/>
            <a:ext cx="1720989" cy="598276"/>
            <a:chOff x="8728670" y="6273383"/>
            <a:chExt cx="1239937" cy="431046"/>
          </a:xfrm>
        </p:grpSpPr>
        <p:sp>
          <p:nvSpPr>
            <p:cNvPr id="79" name="Formă liberă: Formă 78">
              <a:extLst>
                <a:ext uri="{FF2B5EF4-FFF2-40B4-BE49-F238E27FC236}">
                  <a16:creationId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ro-RO" sz="1799" dirty="0">
                <a:solidFill>
                  <a:prstClr val="white"/>
                </a:solidFill>
                <a:latin typeface="Arial"/>
              </a:endParaRPr>
            </a:p>
          </p:txBody>
        </p:sp>
        <p:sp>
          <p:nvSpPr>
            <p:cNvPr id="80" name="Formă liberă: Formă 79">
              <a:extLst>
                <a:ext uri="{FF2B5EF4-FFF2-40B4-BE49-F238E27FC236}">
                  <a16:creationId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ro-RO" sz="1799" dirty="0">
                <a:solidFill>
                  <a:prstClr val="white"/>
                </a:solidFill>
                <a:latin typeface="Arial"/>
              </a:endParaRPr>
            </a:p>
          </p:txBody>
        </p:sp>
        <p:sp>
          <p:nvSpPr>
            <p:cNvPr id="81" name="Formă liberă: Formă 80">
              <a:extLst>
                <a:ext uri="{FF2B5EF4-FFF2-40B4-BE49-F238E27FC236}">
                  <a16:creationId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ro-RO" sz="1799" dirty="0">
                <a:solidFill>
                  <a:prstClr val="white"/>
                </a:solidFill>
                <a:latin typeface="Arial"/>
              </a:endParaRPr>
            </a:p>
          </p:txBody>
        </p:sp>
      </p:grpSp>
      <p:sp>
        <p:nvSpPr>
          <p:cNvPr id="97" name="Formă liberă: Formă 96">
            <a:extLst>
              <a:ext uri="{FF2B5EF4-FFF2-40B4-BE49-F238E27FC236}">
                <a16:creationId xmlns:a16="http://schemas.microsoft.com/office/drawing/2014/main" id="{2D6BFB37-1A25-451E-AF96-E1702E296F86}"/>
              </a:ext>
              <a:ext uri="{C183D7F6-B498-43B3-948B-1728B52AA6E4}">
                <adec:decorative xmlns:adec="http://schemas.microsoft.com/office/drawing/2017/decorative" xmlns="" val="1"/>
              </a:ext>
            </a:extLst>
          </p:cNvPr>
          <p:cNvSpPr/>
          <p:nvPr/>
        </p:nvSpPr>
        <p:spPr>
          <a:xfrm rot="10800000" flipH="1">
            <a:off x="2619441" y="6136922"/>
            <a:ext cx="3905481" cy="720184"/>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ro-RO" sz="1799" dirty="0">
              <a:solidFill>
                <a:prstClr val="white"/>
              </a:solidFill>
              <a:latin typeface="Arial"/>
            </a:endParaRPr>
          </a:p>
        </p:txBody>
      </p:sp>
      <p:sp>
        <p:nvSpPr>
          <p:cNvPr id="40" name="Subtitlu 4">
            <a:extLst>
              <a:ext uri="{FF2B5EF4-FFF2-40B4-BE49-F238E27FC236}">
                <a16:creationId xmlns:a16="http://schemas.microsoft.com/office/drawing/2014/main" id="{DFF9EC38-B714-417C-BCC8-9E6D7A1304BA}"/>
              </a:ext>
            </a:extLst>
          </p:cNvPr>
          <p:cNvSpPr txBox="1">
            <a:spLocks/>
          </p:cNvSpPr>
          <p:nvPr/>
        </p:nvSpPr>
        <p:spPr>
          <a:xfrm>
            <a:off x="166547" y="463237"/>
            <a:ext cx="4899760" cy="76782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79953" tIns="179953" rIns="0" bIns="0" rtlCol="0">
            <a:noAutofit/>
            <a:sp3d prstMaterial="powder"/>
          </a:bodyPr>
          <a:lstStyle>
            <a:lvl1pPr marL="0" indent="0" algn="l" defTabSz="914400" rtl="0" eaLnBrk="1" latinLnBrk="0" hangingPunct="1">
              <a:lnSpc>
                <a:spcPct val="90000"/>
              </a:lnSpc>
              <a:spcBef>
                <a:spcPts val="1000"/>
              </a:spcBef>
              <a:buFont typeface="Arial" panose="020B0604020202020204" pitchFamily="34" charset="0"/>
              <a:buNone/>
              <a:defRPr lang="en-ZA" sz="2400" kern="1200" dirty="0">
                <a:solidFill>
                  <a:schemeClr val="bg1"/>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4126">
              <a:lnSpc>
                <a:spcPct val="100000"/>
              </a:lnSpc>
              <a:spcBef>
                <a:spcPts val="0"/>
              </a:spcBef>
            </a:pPr>
            <a:r>
              <a:rPr lang="ro-RO" sz="2799" b="1" dirty="0">
                <a:solidFill>
                  <a:srgbClr val="FFC000"/>
                </a:solidFill>
                <a:latin typeface="Arial"/>
              </a:rPr>
              <a:t>COLEGIUL </a:t>
            </a:r>
            <a:r>
              <a:rPr lang="ro-RO" sz="2799" b="1" dirty="0" smtClean="0">
                <a:solidFill>
                  <a:srgbClr val="FFC000"/>
                </a:solidFill>
                <a:latin typeface="Arial"/>
              </a:rPr>
              <a:t>,,N.V.KARPEN</a:t>
            </a:r>
            <a:r>
              <a:rPr lang="ro-RO" sz="2799" b="1" dirty="0">
                <a:solidFill>
                  <a:srgbClr val="FFC000"/>
                </a:solidFill>
                <a:latin typeface="Arial"/>
              </a:rPr>
              <a:t>”</a:t>
            </a:r>
          </a:p>
        </p:txBody>
      </p:sp>
    </p:spTree>
    <p:extLst>
      <p:ext uri="{BB962C8B-B14F-4D97-AF65-F5344CB8AC3E}">
        <p14:creationId xmlns:p14="http://schemas.microsoft.com/office/powerpoint/2010/main" val="47351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3" name="Dreptunghi 10">
            <a:extLst>
              <a:ext uri="{FF2B5EF4-FFF2-40B4-BE49-F238E27FC236}">
                <a16:creationId xmlns:a16="http://schemas.microsoft.com/office/drawing/2014/main" id="{72AC46CB-E41C-431E-B498-6295C0C5E3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949"/>
            <a:ext cx="5606795" cy="53295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ro-RO" sz="1799" dirty="0">
              <a:solidFill>
                <a:srgbClr val="FFFFFF"/>
              </a:solidFill>
              <a:latin typeface="Corbel" panose="020B0503020204020204"/>
            </a:endParaRPr>
          </a:p>
        </p:txBody>
      </p:sp>
      <p:sp>
        <p:nvSpPr>
          <p:cNvPr id="2" name="Titlu 1">
            <a:extLst>
              <a:ext uri="{FF2B5EF4-FFF2-40B4-BE49-F238E27FC236}">
                <a16:creationId xmlns:a16="http://schemas.microsoft.com/office/drawing/2014/main" id="{DFE1F858-2A30-4F73-962A-B70A9326A7C2}"/>
              </a:ext>
            </a:extLst>
          </p:cNvPr>
          <p:cNvSpPr>
            <a:spLocks noGrp="1"/>
          </p:cNvSpPr>
          <p:nvPr>
            <p:ph type="title"/>
          </p:nvPr>
        </p:nvSpPr>
        <p:spPr>
          <a:xfrm>
            <a:off x="289173" y="1124438"/>
            <a:ext cx="4997661" cy="1255142"/>
          </a:xfrm>
        </p:spPr>
        <p:txBody>
          <a:bodyPr rtlCol="0">
            <a:normAutofit/>
          </a:bodyPr>
          <a:lstStyle/>
          <a:p>
            <a:pPr algn="ctr" rtl="0"/>
            <a:r>
              <a:rPr lang="ro-RO" b="1" dirty="0">
                <a:solidFill>
                  <a:srgbClr val="993366"/>
                </a:solidFill>
                <a:latin typeface="Arial Narrow" panose="020B0606020202030204" pitchFamily="34" charset="0"/>
              </a:rPr>
              <a:t>ANALIZA SWOT A ACTIVITĂȚII DIDACTICE</a:t>
            </a:r>
          </a:p>
        </p:txBody>
      </p:sp>
      <p:pic>
        <p:nvPicPr>
          <p:cNvPr id="6" name="Imagine 5" descr="Femeie în picioare în birou uitându-se la schițe">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l="31944" r="2462"/>
          <a:stretch/>
        </p:blipFill>
        <p:spPr>
          <a:xfrm>
            <a:off x="6081577" y="759949"/>
            <a:ext cx="5236976" cy="5329262"/>
          </a:xfrm>
          <a:prstGeom prst="rect">
            <a:avLst/>
          </a:prstGeom>
        </p:spPr>
      </p:pic>
      <p:graphicFrame>
        <p:nvGraphicFramePr>
          <p:cNvPr id="4" name="Substituent conținut 3" descr="SmartArt">
            <a:extLst>
              <a:ext uri="{FF2B5EF4-FFF2-40B4-BE49-F238E27FC236}">
                <a16:creationId xmlns:a16="http://schemas.microsoft.com/office/drawing/2014/main" id="{DFE8205B-4C0D-4F7E-A9F7-22AEE49E8EC0}"/>
              </a:ext>
            </a:extLst>
          </p:cNvPr>
          <p:cNvGraphicFramePr>
            <a:graphicFrameLocks noGrp="1"/>
          </p:cNvGraphicFramePr>
          <p:nvPr>
            <p:ph idx="1"/>
            <p:extLst>
              <p:ext uri="{D42A27DB-BD31-4B8C-83A1-F6EECF244321}">
                <p14:modId xmlns:p14="http://schemas.microsoft.com/office/powerpoint/2010/main" val="316662614"/>
              </p:ext>
            </p:extLst>
          </p:nvPr>
        </p:nvGraphicFramePr>
        <p:xfrm>
          <a:off x="289173" y="2510634"/>
          <a:ext cx="4997660" cy="3273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6896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845940" y="0"/>
            <a:ext cx="11377263" cy="904528"/>
          </a:xfrm>
        </p:spPr>
        <p:txBody>
          <a:bodyPr>
            <a:normAutofit/>
          </a:bodyPr>
          <a:lstStyle/>
          <a:p>
            <a:r>
              <a:rPr lang="ro-RO" sz="4000" b="1" dirty="0">
                <a:solidFill>
                  <a:srgbClr val="080808"/>
                </a:solidFill>
                <a:latin typeface="Arial Narrow" panose="020B0606020202030204" pitchFamily="34" charset="0"/>
                <a:ea typeface="Calibri" panose="020F0502020204030204" pitchFamily="34" charset="0"/>
                <a:cs typeface="Times New Roman" panose="02020603050405020304" pitchFamily="18" charset="0"/>
              </a:rPr>
              <a:t>COMISIA METODICĂ A EDUCATOARELOR</a:t>
            </a:r>
            <a:endParaRPr lang="en-US" sz="4000" b="1" dirty="0">
              <a:solidFill>
                <a:srgbClr val="080808"/>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extLst>
              <p:ext uri="{D42A27DB-BD31-4B8C-83A1-F6EECF244321}">
                <p14:modId xmlns:p14="http://schemas.microsoft.com/office/powerpoint/2010/main" val="3564606164"/>
              </p:ext>
            </p:extLst>
          </p:nvPr>
        </p:nvGraphicFramePr>
        <p:xfrm>
          <a:off x="657570" y="620688"/>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1953714" y="1176427"/>
            <a:ext cx="4248472" cy="3139321"/>
          </a:xfrm>
          <a:prstGeom prst="rect">
            <a:avLst/>
          </a:prstGeom>
          <a:noFill/>
        </p:spPr>
        <p:txBody>
          <a:bodyPr wrap="square" rtlCol="0">
            <a:spAutoFit/>
          </a:bodyPr>
          <a:lstStyle/>
          <a:p>
            <a:pPr lvl="0"/>
            <a:r>
              <a:rPr lang="ro-RO" sz="1800" b="1" dirty="0">
                <a:solidFill>
                  <a:schemeClr val="bg1"/>
                </a:solidFill>
                <a:latin typeface="Arial Narrow" panose="020B0606020202030204" pitchFamily="34" charset="0"/>
              </a:rPr>
              <a:t>- Cadre didactice bine pregătite;</a:t>
            </a:r>
          </a:p>
          <a:p>
            <a:pPr lvl="0"/>
            <a:r>
              <a:rPr lang="ro-RO" sz="1800" b="1" dirty="0">
                <a:solidFill>
                  <a:schemeClr val="bg1"/>
                </a:solidFill>
                <a:latin typeface="Arial Narrow" panose="020B0606020202030204" pitchFamily="34" charset="0"/>
              </a:rPr>
              <a:t>- Activități  didactice, opționale și extracurriculare centrate pe progresul copiilor;</a:t>
            </a:r>
            <a:endParaRPr lang="en-US" sz="1800" dirty="0">
              <a:solidFill>
                <a:schemeClr val="bg1"/>
              </a:solidFill>
              <a:latin typeface="Arial Narrow" panose="020B0606020202030204" pitchFamily="34" charset="0"/>
            </a:endParaRPr>
          </a:p>
          <a:p>
            <a:pPr lvl="0"/>
            <a:r>
              <a:rPr lang="ro-RO" sz="1800" b="1" dirty="0">
                <a:solidFill>
                  <a:schemeClr val="bg1"/>
                </a:solidFill>
                <a:latin typeface="Arial Narrow" panose="020B0606020202030204" pitchFamily="34" charset="0"/>
              </a:rPr>
              <a:t>- Proiectarea, participarea și derularea de proiecte și programe educative județene și naționale, colaborări cu diverse instituții</a:t>
            </a:r>
            <a:endParaRPr lang="en-US" sz="1800" dirty="0">
              <a:solidFill>
                <a:schemeClr val="bg1"/>
              </a:solidFill>
              <a:latin typeface="Arial Narrow" panose="020B0606020202030204" pitchFamily="34" charset="0"/>
            </a:endParaRPr>
          </a:p>
          <a:p>
            <a:pPr lvl="0"/>
            <a:r>
              <a:rPr lang="ro-RO" sz="1800" b="1" dirty="0">
                <a:solidFill>
                  <a:schemeClr val="bg1"/>
                </a:solidFill>
                <a:latin typeface="Arial Narrow" panose="020B0606020202030204" pitchFamily="34" charset="0"/>
              </a:rPr>
              <a:t> - Colaborarea bună dintre grădiniță și învățământul primar</a:t>
            </a:r>
            <a:endParaRPr lang="en-US" sz="1800" dirty="0">
              <a:solidFill>
                <a:schemeClr val="bg1"/>
              </a:solidFill>
              <a:latin typeface="Arial Narrow" panose="020B0606020202030204" pitchFamily="34" charset="0"/>
            </a:endParaRPr>
          </a:p>
          <a:p>
            <a:pPr lvl="0"/>
            <a:r>
              <a:rPr lang="ro-RO" sz="1800" b="1" dirty="0">
                <a:solidFill>
                  <a:schemeClr val="bg1"/>
                </a:solidFill>
                <a:latin typeface="Arial Narrow" panose="020B0606020202030204" pitchFamily="34" charset="0"/>
              </a:rPr>
              <a:t> - Accent pe învațarea prin metode moderne didactice, interactive, centrate pe copil.</a:t>
            </a:r>
            <a:endParaRPr lang="en-US" sz="1800" dirty="0">
              <a:solidFill>
                <a:schemeClr val="bg1"/>
              </a:solidFill>
              <a:latin typeface="Arial Narrow" panose="020B0606020202030204" pitchFamily="34" charset="0"/>
            </a:endParaRPr>
          </a:p>
        </p:txBody>
      </p:sp>
      <p:sp>
        <p:nvSpPr>
          <p:cNvPr id="7" name="CasetăText 6">
            <a:extLst>
              <a:ext uri="{FF2B5EF4-FFF2-40B4-BE49-F238E27FC236}">
                <a16:creationId xmlns:a16="http://schemas.microsoft.com/office/drawing/2014/main" id="{2B1B343E-64FC-4625-A1BA-327B54606915}"/>
              </a:ext>
            </a:extLst>
          </p:cNvPr>
          <p:cNvSpPr txBox="1"/>
          <p:nvPr/>
        </p:nvSpPr>
        <p:spPr>
          <a:xfrm>
            <a:off x="7030516" y="1268760"/>
            <a:ext cx="4032448" cy="1477328"/>
          </a:xfrm>
          <a:prstGeom prst="rect">
            <a:avLst/>
          </a:prstGeom>
          <a:noFill/>
        </p:spPr>
        <p:txBody>
          <a:bodyPr wrap="square" rtlCol="0">
            <a:spAutoFit/>
          </a:bodyPr>
          <a:lstStyle/>
          <a:p>
            <a:pPr lvl="0"/>
            <a:r>
              <a:rPr lang="ro-RO" sz="1800" b="1" dirty="0">
                <a:solidFill>
                  <a:schemeClr val="bg1"/>
                </a:solidFill>
                <a:latin typeface="Arial Narrow" panose="020B0606020202030204" pitchFamily="34" charset="0"/>
              </a:rPr>
              <a:t>- Nu toate cadrele didactice au susținut activitățile demonstrative planificate pentru acest an școlar;</a:t>
            </a:r>
          </a:p>
          <a:p>
            <a:pPr lvl="0"/>
            <a:r>
              <a:rPr lang="ro-RO" sz="1800" b="1" dirty="0">
                <a:solidFill>
                  <a:schemeClr val="bg1"/>
                </a:solidFill>
                <a:latin typeface="Arial Narrow" panose="020B0606020202030204" pitchFamily="34" charset="0"/>
              </a:rPr>
              <a:t>- </a:t>
            </a:r>
            <a:r>
              <a:rPr lang="en-US" sz="1800" b="1" dirty="0">
                <a:solidFill>
                  <a:schemeClr val="bg1"/>
                </a:solidFill>
                <a:latin typeface="Arial Narrow" panose="020B0606020202030204" pitchFamily="34" charset="0"/>
              </a:rPr>
              <a:t>Deteriorarea unor materiale didactice </a:t>
            </a:r>
            <a:r>
              <a:rPr lang="ro-RO" sz="1800" b="1" dirty="0">
                <a:solidFill>
                  <a:schemeClr val="bg1"/>
                </a:solidFill>
                <a:latin typeface="Arial Narrow" panose="020B0606020202030204" pitchFamily="34" charset="0"/>
              </a:rPr>
              <a:t>din cauza</a:t>
            </a:r>
            <a:r>
              <a:rPr lang="en-US" sz="1800" b="1" dirty="0">
                <a:solidFill>
                  <a:schemeClr val="bg1"/>
                </a:solidFill>
                <a:latin typeface="Arial Narrow" panose="020B0606020202030204" pitchFamily="34" charset="0"/>
              </a:rPr>
              <a:t> lipsei spațiului de depozitare</a:t>
            </a:r>
            <a:r>
              <a:rPr lang="ro-RO" sz="1800" b="1" dirty="0">
                <a:solidFill>
                  <a:schemeClr val="bg1"/>
                </a:solidFill>
                <a:latin typeface="Arial Narrow" panose="020B0606020202030204" pitchFamily="34" charset="0"/>
              </a:rPr>
              <a:t>.</a:t>
            </a:r>
            <a:endParaRPr lang="en-US" sz="1800" b="1" dirty="0">
              <a:solidFill>
                <a:schemeClr val="bg1"/>
              </a:solidFill>
              <a:latin typeface="Arial Narrow" panose="020B0606020202030204" pitchFamily="34"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909836" y="5012418"/>
            <a:ext cx="10369152" cy="1728949"/>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0"/>
              </a:spcAft>
              <a:buFont typeface="Wingdings" panose="05000000000000000000" pitchFamily="2" charset="2"/>
              <a:buChar char="Ø"/>
            </a:pPr>
            <a:r>
              <a:rPr lang="ro-RO" sz="1800" b="1" dirty="0">
                <a:solidFill>
                  <a:schemeClr val="tx2"/>
                </a:solidFill>
                <a:latin typeface="Arial Narrow" panose="020B0606020202030204" pitchFamily="34" charset="0"/>
                <a:ea typeface="Times New Roman" panose="02020603050405020304" pitchFamily="18" charset="0"/>
              </a:rPr>
              <a:t>Schimburi de bune practici între </a:t>
            </a:r>
            <a:r>
              <a:rPr lang="en-US" sz="1800" b="1" dirty="0">
                <a:solidFill>
                  <a:schemeClr val="tx2"/>
                </a:solidFill>
                <a:latin typeface="Arial Narrow" panose="020B0606020202030204" pitchFamily="34" charset="0"/>
                <a:ea typeface="Times New Roman" panose="02020603050405020304" pitchFamily="18" charset="0"/>
              </a:rPr>
              <a:t>cadrele didactice educatoare </a:t>
            </a:r>
            <a:r>
              <a:rPr lang="ro-RO" sz="1800" b="1" dirty="0">
                <a:solidFill>
                  <a:schemeClr val="tx2"/>
                </a:solidFill>
                <a:latin typeface="Arial Narrow" panose="020B0606020202030204" pitchFamily="34" charset="0"/>
                <a:ea typeface="Times New Roman" panose="02020603050405020304" pitchFamily="18" charset="0"/>
              </a:rPr>
              <a:t>ș</a:t>
            </a:r>
            <a:r>
              <a:rPr lang="en-US" sz="1800" b="1" dirty="0">
                <a:solidFill>
                  <a:schemeClr val="tx2"/>
                </a:solidFill>
                <a:latin typeface="Arial Narrow" panose="020B0606020202030204" pitchFamily="34" charset="0"/>
                <a:ea typeface="Times New Roman" panose="02020603050405020304" pitchFamily="18" charset="0"/>
              </a:rPr>
              <a:t>i învățătoare</a:t>
            </a:r>
            <a:endParaRPr lang="ro-RO" sz="1800" dirty="0">
              <a:solidFill>
                <a:schemeClr val="tx2"/>
              </a:solidFill>
              <a:latin typeface="Arial Narrow" panose="020B0606020202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US" sz="1800" b="1" dirty="0">
                <a:solidFill>
                  <a:schemeClr val="tx2"/>
                </a:solidFill>
                <a:latin typeface="Arial Narrow" panose="020B0606020202030204" pitchFamily="34" charset="0"/>
                <a:ea typeface="Times New Roman" panose="02020603050405020304" pitchFamily="18" charset="0"/>
              </a:rPr>
              <a:t>Atragerea participării părintilor la activitățile din grădiniță, dar si în desfășurarea activităților extracurriculare</a:t>
            </a:r>
            <a:endParaRPr lang="ro-RO" sz="1800" dirty="0">
              <a:solidFill>
                <a:schemeClr val="tx2"/>
              </a:solidFill>
              <a:latin typeface="Arial Narrow" panose="020B0606020202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US" sz="1800" b="1" dirty="0">
                <a:solidFill>
                  <a:schemeClr val="tx2"/>
                </a:solidFill>
                <a:latin typeface="Arial Narrow" panose="020B0606020202030204" pitchFamily="34" charset="0"/>
                <a:ea typeface="Times New Roman" panose="02020603050405020304" pitchFamily="18" charset="0"/>
              </a:rPr>
              <a:t>O mai bună promovare a activitaților în randul parintilor si comunității</a:t>
            </a:r>
            <a:endParaRPr lang="ro-RO" sz="1800" dirty="0">
              <a:solidFill>
                <a:schemeClr val="tx2"/>
              </a:solidFill>
              <a:latin typeface="Arial Narrow" panose="020B0606020202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US" sz="1800" b="1" dirty="0">
                <a:solidFill>
                  <a:schemeClr val="tx2"/>
                </a:solidFill>
                <a:latin typeface="Arial Narrow" panose="020B0606020202030204" pitchFamily="34" charset="0"/>
                <a:ea typeface="Times New Roman" panose="02020603050405020304" pitchFamily="18" charset="0"/>
              </a:rPr>
              <a:t>Găsirea unui spațiu corespunzator pentru depozitarea materialelor didactice </a:t>
            </a:r>
            <a:endParaRPr lang="ro-RO" sz="1800" dirty="0">
              <a:solidFill>
                <a:schemeClr val="tx2"/>
              </a:solidFill>
              <a:latin typeface="Arial Narrow" panose="020B0606020202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US" sz="1800" b="1" dirty="0">
                <a:solidFill>
                  <a:schemeClr val="tx2"/>
                </a:solidFill>
                <a:latin typeface="Arial Narrow" panose="020B0606020202030204" pitchFamily="34" charset="0"/>
                <a:ea typeface="Times New Roman" panose="02020603050405020304" pitchFamily="18" charset="0"/>
              </a:rPr>
              <a:t>Consilier psihopedagog pentru învățământul preșcolar și primar</a:t>
            </a:r>
            <a:endParaRPr lang="en-US" sz="1800" dirty="0">
              <a:solidFill>
                <a:schemeClr val="tx2"/>
              </a:solidFill>
              <a:latin typeface="Arial Narrow" panose="020B0606020202030204" pitchFamily="34" charset="0"/>
              <a:ea typeface="Times New Roman" panose="02020603050405020304" pitchFamily="18" charset="0"/>
            </a:endParaRPr>
          </a:p>
        </p:txBody>
      </p:sp>
      <p:sp>
        <p:nvSpPr>
          <p:cNvPr id="9" name="Săgeată: jos 8">
            <a:extLst>
              <a:ext uri="{FF2B5EF4-FFF2-40B4-BE49-F238E27FC236}">
                <a16:creationId xmlns:a16="http://schemas.microsoft.com/office/drawing/2014/main" id="{039C911E-F2ED-4E42-85E6-1B455429AB95}"/>
              </a:ext>
            </a:extLst>
          </p:cNvPr>
          <p:cNvSpPr/>
          <p:nvPr/>
        </p:nvSpPr>
        <p:spPr>
          <a:xfrm>
            <a:off x="6184303" y="3170858"/>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400" b="1" dirty="0">
                <a:latin typeface="Arial Narrow" panose="020B0606020202030204" pitchFamily="34" charset="0"/>
              </a:rPr>
              <a:t>DIRECȚ</a:t>
            </a:r>
          </a:p>
          <a:p>
            <a:pPr algn="ctr"/>
            <a:r>
              <a:rPr lang="ro-RO" sz="1400" b="1" dirty="0">
                <a:latin typeface="Arial Narrow" panose="020B0606020202030204" pitchFamily="34" charset="0"/>
              </a:rPr>
              <a:t>II</a:t>
            </a:r>
            <a:endParaRPr lang="en-US" sz="1400" b="1" dirty="0">
              <a:latin typeface="Arial Narrow" panose="020B0606020202030204" pitchFamily="34" charset="0"/>
            </a:endParaRPr>
          </a:p>
        </p:txBody>
      </p:sp>
    </p:spTree>
    <p:extLst>
      <p:ext uri="{BB962C8B-B14F-4D97-AF65-F5344CB8AC3E}">
        <p14:creationId xmlns:p14="http://schemas.microsoft.com/office/powerpoint/2010/main" val="4496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845940" y="0"/>
            <a:ext cx="11377263" cy="904528"/>
          </a:xfrm>
        </p:spPr>
        <p:txBody>
          <a:bodyPr>
            <a:normAutofit/>
          </a:bodyPr>
          <a:lstStyle/>
          <a:p>
            <a:r>
              <a:rPr lang="ro-RO" sz="4000" b="1" dirty="0">
                <a:solidFill>
                  <a:srgbClr val="080808"/>
                </a:solidFill>
                <a:latin typeface="Arial Narrow" panose="020B0606020202030204" pitchFamily="34" charset="0"/>
                <a:ea typeface="Calibri" panose="020F0502020204030204" pitchFamily="34" charset="0"/>
                <a:cs typeface="Times New Roman" panose="02020603050405020304" pitchFamily="18" charset="0"/>
              </a:rPr>
              <a:t>COMISIA METODICĂ A ÎNVĂȚĂTOARELOR</a:t>
            </a:r>
            <a:endParaRPr lang="en-US" sz="4000" b="1" dirty="0">
              <a:solidFill>
                <a:srgbClr val="080808"/>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extLst>
              <p:ext uri="{D42A27DB-BD31-4B8C-83A1-F6EECF244321}">
                <p14:modId xmlns:p14="http://schemas.microsoft.com/office/powerpoint/2010/main" val="3413604902"/>
              </p:ext>
            </p:extLst>
          </p:nvPr>
        </p:nvGraphicFramePr>
        <p:xfrm>
          <a:off x="657570" y="620688"/>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1557908" y="1176427"/>
            <a:ext cx="4824536" cy="3416320"/>
          </a:xfrm>
          <a:prstGeom prst="rect">
            <a:avLst/>
          </a:prstGeom>
          <a:noFill/>
        </p:spPr>
        <p:txBody>
          <a:bodyPr wrap="square" rtlCol="0">
            <a:spAutoFit/>
          </a:bodyPr>
          <a:lstStyle/>
          <a:p>
            <a:pPr lvl="0"/>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t>
            </a:r>
            <a:r>
              <a:rPr lang="ro-RO" sz="1800" b="1" dirty="0">
                <a:solidFill>
                  <a:srgbClr val="FFFFFF"/>
                </a:solidFill>
                <a:latin typeface="Arial Narrow" panose="020B0606020202030204" pitchFamily="34" charset="0"/>
              </a:rPr>
              <a:t> Comunicare eficientă între membrii catedrei (discutarea aspectelor metodice în procesul de predare-învățare);</a:t>
            </a:r>
            <a:endPar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lvl="0"/>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Rezultate la </a:t>
            </a:r>
            <a:r>
              <a:rPr lang="ro-RO" sz="1800" b="1" dirty="0">
                <a:solidFill>
                  <a:srgbClr val="FFFFFF"/>
                </a:solidFill>
                <a:latin typeface="Arial Narrow" panose="020B0606020202030204" pitchFamily="34" charset="0"/>
              </a:rPr>
              <a:t>concursuri și activități extracurriculare;</a:t>
            </a: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lvl="0"/>
            <a:r>
              <a:rPr lang="ro-RO" sz="1800" b="1" dirty="0">
                <a:solidFill>
                  <a:srgbClr val="FFFFFF"/>
                </a:solidFill>
                <a:latin typeface="Arial Narrow" panose="020B0606020202030204" pitchFamily="34" charset="0"/>
              </a:rPr>
              <a:t>- Metode atractive de învățare;</a:t>
            </a:r>
          </a:p>
          <a:p>
            <a:pPr lvl="0"/>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Notare unitară pe bază de criterii de evaluare comune la nivelul catedrei;</a:t>
            </a: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ro-RO" sz="1800" b="1" dirty="0">
                <a:solidFill>
                  <a:srgbClr val="FFFFFF"/>
                </a:solidFill>
                <a:latin typeface="Arial Narrow" panose="020B0606020202030204" pitchFamily="34" charset="0"/>
              </a:rPr>
              <a:t>- </a:t>
            </a: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Interes și implicare din partea părinților în activitățile școlare și extrașcolare;</a:t>
            </a:r>
            <a:endPar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 Crearea unui climat atractiv, prietenos pentru copii;</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832375" y="1382728"/>
            <a:ext cx="4032448" cy="2440220"/>
          </a:xfrm>
          <a:prstGeom prst="rect">
            <a:avLst/>
          </a:prstGeom>
          <a:noFill/>
        </p:spPr>
        <p:txBody>
          <a:bodyPr wrap="square" rtlCol="0">
            <a:spAutoFit/>
          </a:bodyPr>
          <a:lstStyle/>
          <a:p>
            <a:pPr marL="342900" marR="91440" lvl="0" indent="-342900">
              <a:lnSpc>
                <a:spcPct val="107000"/>
              </a:lnSpc>
              <a:spcAft>
                <a:spcPts val="0"/>
              </a:spcAft>
              <a:buFont typeface="Symbol" panose="05050102010706020507" pitchFamily="18" charset="2"/>
              <a:buBlip>
                <a:blip r:embed="rId7"/>
              </a:buBlip>
            </a:pPr>
            <a:r>
              <a:rPr lang="ro-RO" sz="18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slaba implicare a unor părinţi în activităţile şcolii, motivați de lipsa timpului, în mod special în activitățile de voluntariat;</a:t>
            </a:r>
            <a:endParaRPr lang="en-US" sz="14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750"/>
              </a:spcAft>
              <a:buFont typeface="Symbol" panose="05050102010706020507" pitchFamily="18" charset="2"/>
              <a:buBlip>
                <a:blip r:embed="rId7"/>
              </a:buBlip>
            </a:pPr>
            <a:r>
              <a:rPr lang="ro-RO" sz="18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lipsa unor instrumente de stimulare a elevilor participanți la activitățile educative extracurriculare și extrașcolare;</a:t>
            </a:r>
            <a:endParaRPr lang="en-US" sz="14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909836" y="4735842"/>
            <a:ext cx="10369152" cy="200552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Întâlniri periodice ale cadrelor didactice din cadrul comisiei învățătorilor pentru schimburi de bune practici;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Identificare cursurilor de formare şi perfecţionare organizate de C.C.D., universităţi, proiecte ME;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Identificarea parteneriatelor cu diversele instituții, comunitatea locală, O.N.G., firme;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Implicarea părinţilor la activităţile școlare și extrașcolare ale şcolii,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Găsirea unor modalități eficiente pentru tratarea diferenţiată a elevilor, în special al celor cu CES.</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Realizarea unui Simpozion/ Concurs al Școlii și implementarea unor proiecte educative naționale și internaționale, Erasmus.</a:t>
            </a:r>
          </a:p>
        </p:txBody>
      </p:sp>
      <p:sp>
        <p:nvSpPr>
          <p:cNvPr id="9" name="Săgeată: jos 8">
            <a:extLst>
              <a:ext uri="{FF2B5EF4-FFF2-40B4-BE49-F238E27FC236}">
                <a16:creationId xmlns:a16="http://schemas.microsoft.com/office/drawing/2014/main" id="{039C911E-F2ED-4E42-85E6-1B455429AB95}"/>
              </a:ext>
            </a:extLst>
          </p:cNvPr>
          <p:cNvSpPr/>
          <p:nvPr/>
        </p:nvSpPr>
        <p:spPr>
          <a:xfrm>
            <a:off x="6184303" y="2910055"/>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75708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917948" y="-142651"/>
            <a:ext cx="11377263" cy="904528"/>
          </a:xfrm>
        </p:spPr>
        <p:txBody>
          <a:bodyPr>
            <a:normAutofit/>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DE LIMBA ȘI LITERATURA ROMÂNĂ</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extLst>
              <p:ext uri="{D42A27DB-BD31-4B8C-83A1-F6EECF244321}">
                <p14:modId xmlns:p14="http://schemas.microsoft.com/office/powerpoint/2010/main" val="2837388488"/>
              </p:ext>
            </p:extLst>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909836" y="924897"/>
            <a:ext cx="5094686" cy="3693319"/>
          </a:xfrm>
          <a:prstGeom prst="rect">
            <a:avLst/>
          </a:prstGeom>
          <a:noFill/>
        </p:spPr>
        <p:txBody>
          <a:bodyPr wrap="square" rtlCol="0">
            <a:spAutoFit/>
          </a:bodyPr>
          <a:lstStyle/>
          <a:p>
            <a:pPr lvl="0"/>
            <a:r>
              <a:rPr lang="ro-RO" sz="1800" b="1" dirty="0">
                <a:solidFill>
                  <a:srgbClr val="FFFFFF"/>
                </a:solidFill>
                <a:latin typeface="Arial Narrow" panose="020B0606020202030204" pitchFamily="34" charset="0"/>
              </a:rPr>
              <a:t>● Cadre didactice bine pregătite; reconfirmarea calității de metodist pentru două cadre didactice;</a:t>
            </a:r>
          </a:p>
          <a:p>
            <a:pPr lvl="0"/>
            <a:r>
              <a:rPr lang="ro-RO" sz="1800" b="1" dirty="0">
                <a:solidFill>
                  <a:srgbClr val="FFFFFF"/>
                </a:solidFill>
                <a:latin typeface="Arial Narrow" panose="020B0606020202030204" pitchFamily="34" charset="0"/>
              </a:rPr>
              <a:t>● Pregătirea elevilor din clasele terminale: proiectul ROSE; promovabilitate peste 97% a elevilor la sfârșitul anului școlar;</a:t>
            </a:r>
          </a:p>
          <a:p>
            <a:pPr lvl="0"/>
            <a:r>
              <a:rPr lang="ro-RO" sz="1800" b="1" dirty="0">
                <a:solidFill>
                  <a:srgbClr val="FFFFFF"/>
                </a:solidFill>
                <a:latin typeface="Arial Narrow" panose="020B0606020202030204" pitchFamily="34" charset="0"/>
              </a:rPr>
              <a:t>● Realizarea de resurse educaționale deschise (RED), postate pe ISJ Bacău;</a:t>
            </a:r>
          </a:p>
          <a:p>
            <a:pPr lvl="0"/>
            <a:r>
              <a:rPr lang="ro-RO" sz="1800" b="1" dirty="0">
                <a:solidFill>
                  <a:srgbClr val="FFFFFF"/>
                </a:solidFill>
                <a:latin typeface="Arial Narrow" panose="020B0606020202030204" pitchFamily="34" charset="0"/>
              </a:rPr>
              <a:t>● Participarea la concursuri și olimpiade: OLLR, OLAV, etapa locală și etapa județeană;</a:t>
            </a:r>
          </a:p>
          <a:p>
            <a:pPr lvl="0"/>
            <a:r>
              <a:rPr lang="ro-RO" sz="1800" b="1" dirty="0">
                <a:solidFill>
                  <a:srgbClr val="FFFFFF"/>
                </a:solidFill>
                <a:latin typeface="Arial Narrow" panose="020B0606020202030204" pitchFamily="34" charset="0"/>
              </a:rPr>
              <a:t>● Activități extracurriculare, parteneriate cu Biblioteca Județeană Bacău, Centrul de Cultură „George Apostu” Bacău; activități variate cu biblioteca școlii și cu CDI „Alexandru Piru”.</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832375" y="1382728"/>
            <a:ext cx="4032448" cy="1847493"/>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Lipsa de interes a unor elevi pentru această materie de studiu;</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Dezinteres din partea elevilor pentru lectură, ceea ce determină ca aceștia să aibă un vocabular sărac și exprimare deficitară.</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405780" y="4760869"/>
            <a:ext cx="11017224" cy="200552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Înființarea a două cluburi de lectură: unul pentru gimnaziu și unul pentru liceu, în parteneriat cu biblioteca liceului;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Tratarea diferențiată a elevilor (realizarea unor seturi de fişe de lucru la nivelul catedrei);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Sprijinirea elevilor în vederea depăşirii problemelor legate de înţelegerea şi interpretarea textelor de specialitate;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Stimularea interesului pentru lectură prin apropierea empatică de carte; stabilirea unei zile din lună cȃnd timp de 15 minute citesc toți elevii colegiului (inclusiv clasele primare), indiferent de oră;</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Pregătirea elevilor şi implicarea acestora în concursuri şi proiecte şcolare;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Organizarea unor excursii cu tematică literară și a unor workshop-uri literare.</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84933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143743" y="-136842"/>
            <a:ext cx="11377263" cy="904528"/>
          </a:xfrm>
        </p:spPr>
        <p:txBody>
          <a:bodyPr>
            <a:normAutofit/>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DE LIMB</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Ă ENGLEZĂ/FRANCEZĂ)</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909836" y="1148637"/>
            <a:ext cx="5094686" cy="1754326"/>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Parcurgerea materiei în raport cu planificarea.</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Elaborarea de teste cu itemi diversificați pentru o evaluare obiectivă și eficientă.</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Participarea la diferite concursuri de specialitate și obținerea unor rezultate bune și foarte bune.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Buna colaborare între membrii catedrei</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423596" y="1211487"/>
            <a:ext cx="4032448" cy="1254767"/>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Structura anului școlar în continuă schimbare (introducerea modulelor) </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Lipsa de interes a unor elevi pentru învățare și aprofundare. </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585800" y="5179644"/>
            <a:ext cx="11017224" cy="1254767"/>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Identificarea și pregătirea elevilor de clasa a XII-a pentru examenul de competențe lingvistice.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Adaptarea permanentă a metodelor la particularitățile și nivelul elevilor. </a:t>
            </a:r>
          </a:p>
        </p:txBody>
      </p:sp>
      <p:sp>
        <p:nvSpPr>
          <p:cNvPr id="9" name="Săgeată: jos 8">
            <a:extLst>
              <a:ext uri="{FF2B5EF4-FFF2-40B4-BE49-F238E27FC236}">
                <a16:creationId xmlns:a16="http://schemas.microsoft.com/office/drawing/2014/main" id="{039C911E-F2ED-4E42-85E6-1B455429AB95}"/>
              </a:ext>
            </a:extLst>
          </p:cNvPr>
          <p:cNvSpPr/>
          <p:nvPr/>
        </p:nvSpPr>
        <p:spPr>
          <a:xfrm>
            <a:off x="5756007" y="3283914"/>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2235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3628258" y="-180752"/>
            <a:ext cx="4752528" cy="904528"/>
          </a:xfrm>
        </p:spPr>
        <p:txBody>
          <a:bodyPr>
            <a:normAutofit/>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DE </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ISTORIE</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19706" y="1118515"/>
            <a:ext cx="5094686" cy="2862322"/>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Preocuparea permanentă pentru pregătirea elevilor din clasele terminale: proiectul ROSE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Proiectarea activităților suport pentru învățare și a instrumentelor de evaluare aplicabile, din perspectiva principiilor de proiectare didactică</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Preocuparea membrilor catedrei pentru adaptarea la ȋnvățămȃntul modular promovarea exemplelor de bună practică;</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Competenţele de specialitate ale cadrelor didactice;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Buna empatizare cu elevii;</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97230" y="1208206"/>
            <a:ext cx="4032448" cy="2440220"/>
          </a:xfrm>
          <a:prstGeom prst="rect">
            <a:avLst/>
          </a:prstGeom>
          <a:noFill/>
        </p:spPr>
        <p:txBody>
          <a:bodyPr wrap="square" rtlCol="0">
            <a:spAutoFit/>
          </a:bodyPr>
          <a:lstStyle/>
          <a:p>
            <a:pPr marL="342900" marR="91440" lvl="0" indent="-342900" algn="l" defTabSz="1218987" rtl="0" eaLnBrk="1" fontAlgn="auto" latinLnBrk="0" hangingPunct="1">
              <a:lnSpc>
                <a:spcPct val="107000"/>
              </a:lnSpc>
              <a:spcBef>
                <a:spcPts val="0"/>
              </a:spcBef>
              <a:spcAft>
                <a:spcPts val="0"/>
              </a:spcAft>
              <a:buClrTx/>
              <a:buSzTx/>
              <a:buFontTx/>
              <a:buBlip>
                <a:blip r:embed="rId7"/>
              </a:buBlip>
              <a:tabLst/>
              <a:defRPr/>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rPr>
              <a:t>Lipsa de interes a unor elevi pentru această materie de studiu;</a:t>
            </a:r>
          </a:p>
          <a:p>
            <a:pPr marL="342900" marR="91440" lvl="0" indent="-342900" algn="l" defTabSz="1218987" rtl="0" eaLnBrk="1" fontAlgn="auto" latinLnBrk="0" hangingPunct="1">
              <a:lnSpc>
                <a:spcPct val="107000"/>
              </a:lnSpc>
              <a:spcBef>
                <a:spcPts val="0"/>
              </a:spcBef>
              <a:spcAft>
                <a:spcPts val="0"/>
              </a:spcAft>
              <a:buClrTx/>
              <a:buSzTx/>
              <a:buFontTx/>
              <a:buBlip>
                <a:blip r:embed="rId7"/>
              </a:buBlip>
              <a:tabLst/>
              <a:defRPr/>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rPr>
              <a:t>Dezinteres din partea elevilor pentru lectură</a:t>
            </a: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V</a:t>
            </a:r>
            <a:r>
              <a:rPr lang="en-US"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olumul foarte mare de situații/statistici care ne îndepărtează de munca efectivă și îndeaproape cu elevul;</a:t>
            </a:r>
            <a:endParaRPr kumimoji="0" lang="en-US" sz="18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405780" y="4760869"/>
            <a:ext cx="11017224" cy="200552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Tratarea diferențiată a elevilor (realizarea unor seturi de fişe de lucru la nivelul catedrei pentru eficientizarea muncii profesorilor);</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Pregătirea elevilor şi implicarea acestora în concursuri şi proiecte şcolare;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Diversificarea activităţilor şcolare şi extraşcolare;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Sprijinirea elevilor în vederea depăşirii problemelor legate de înţelegerea şi interpretarea textelor istorice;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Dezvoltarea competențelor digitale prin cursuri de perfecționare.</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74405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3628258" y="-180752"/>
            <a:ext cx="4752528" cy="904528"/>
          </a:xfrm>
        </p:spPr>
        <p:txBody>
          <a:bodyPr>
            <a:normAutofit fontScale="90000"/>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DE </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GEOGRAFIE</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909836" y="1375052"/>
            <a:ext cx="5094686" cy="1754326"/>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Rezultatele examenului de bacalaureat </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Obținerea în premieră a două mențiuni la etapa județeană a olimpiadei de geografie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Inițierea și implementarea de proiecte Erasmus ( prof Tănăselea Andrei)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Participarea la cursuri de formare</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832375" y="1382728"/>
            <a:ext cx="4032448" cy="1254767"/>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Activitatea modestă pe platforma ILIAS</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Numărul redus de activități extrașcolare</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405780" y="4760869"/>
            <a:ext cx="11017224" cy="200552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Valorificarea experienței acumulată în cei 14 ani de pregătire a examenului de bacalaureat</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Continuarea proiectelor europene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Continuarea și diversificarea activităților cercului de geografie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Participarea la olimpiadele de geografie din calendarul ME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Valorificarea optimă a bazei materiale a școlii și a platformelor de învățare Google classroom,  ILIAS</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Valorificarea cunoștințelor dobândite din cursuri de perfecționare pentru creșterea performanțelor școlare ale elevilor</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69343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3628258" y="-180752"/>
            <a:ext cx="4752528" cy="904528"/>
          </a:xfrm>
        </p:spPr>
        <p:txBody>
          <a:bodyPr>
            <a:normAutofit fontScale="90000"/>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SOCIO-UMANE</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909836" y="1375052"/>
            <a:ext cx="5094686" cy="2585323"/>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Rezultate bune la examenul de bacalaureat</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Valorizarea pregătirii pedagogice şi ştiinţifice a profesorilor          </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Valorificarea dotărilor cabinetelor (video-proiector, acces la net)</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Program de pregatire suplimentara pentru recuperare / performanta cu elevii </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Interes crescut pentru implementarea unor proiecte şi parteneriate educaţionale</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333706" y="1052736"/>
            <a:ext cx="4752528" cy="3329309"/>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Utilizarea modestă a platformelor de e-learning.</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Număr mic de activități extrașcolare ce privesc domeniul socio-uman</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Nivelul mediu al pregătirii elevilor nu permite obţinerea de performanţe la olimpiadele şcolare;</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Numărul foarte mare de documente pe care trebuie să le întocmească profesorii, aspect care limitează timpul pentru pregătirea orelor și afectează procesul instructiv-educativ.</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405780" y="4760869"/>
            <a:ext cx="11017224" cy="200552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Valorificarea experienţei dobândite în pregătirea examenului de bacalaureat de la promoţiile anterioare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Atragerea elevilor şi profesorilor colegiului pentru diversificarea ofertei educaţionale: educaţia financiară, educaţia bunului cetăţean ş.a.  </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Diversificarea strategiilor didactice în sensul creşterii ponderii activităţilor de învăţare pe grup şi valorificarea dotării cabinetelor şi a platformei Ilias.</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Participarea mai multor elevi la olimpiada disciplinelor socio-umane.  </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80508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3628258" y="-180752"/>
            <a:ext cx="4752528" cy="904528"/>
          </a:xfrm>
        </p:spPr>
        <p:txBody>
          <a:bodyPr>
            <a:normAutofit/>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DE ȘTIINȚE</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909836" y="1375052"/>
            <a:ext cx="5094686" cy="1754326"/>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Rezultate foarte bune la examenul de bacalaureat;</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Resurse umane competente, evaluatori la</a:t>
            </a:r>
          </a:p>
          <a:p>
            <a:pPr lvl="0"/>
            <a:r>
              <a:rPr lang="ro-RO" sz="1800" b="1" dirty="0">
                <a:solidFill>
                  <a:srgbClr val="FFFFFF"/>
                </a:solidFill>
                <a:latin typeface="Arial Narrow" panose="020B0606020202030204" pitchFamily="34" charset="0"/>
              </a:rPr>
              <a:t>      olimpiade și la examenul de bacalaureat;</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Utilizarea surselor alternative de învățare: predarea</a:t>
            </a:r>
          </a:p>
          <a:p>
            <a:pPr lvl="0"/>
            <a:r>
              <a:rPr lang="ro-RO" sz="1800" b="1" dirty="0">
                <a:solidFill>
                  <a:srgbClr val="FFFFFF"/>
                </a:solidFill>
                <a:latin typeface="Arial Narrow" panose="020B0606020202030204" pitchFamily="34" charset="0"/>
              </a:rPr>
              <a:t>      prin proiecte, referate;</a:t>
            </a:r>
          </a:p>
          <a:p>
            <a:pPr marL="285750" lvl="0" indent="-285750">
              <a:buFont typeface="Wingdings" panose="05000000000000000000" pitchFamily="2" charset="2"/>
              <a:buChar char="ü"/>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Implicare în proiecte școlare și extrașcolare</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1847493"/>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O parte dintre elevi nu își fac temele și sunt nepăsători atunci când iau note mici.</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Elevii de clasa a IX-a veniți cu medii mari și cu o pregătire deficitară, care nu reflectă mediile de pe foile matricole.</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Lipsă de interes în pregătire a unor elevi;</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405780" y="4760869"/>
            <a:ext cx="11017224" cy="200552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Valorificarea experienţei dobândite în pregătirea examenului de bacalaureat de la promoţiile anterioare</a:t>
            </a:r>
          </a:p>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Atragerea elevilor şi profesorilor colegiului pentru diversificarea ofertei educaţionale: educaţia financiară, educaţia bunului cetăţean ş.a.  </a:t>
            </a:r>
          </a:p>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Diversificarea strategiilor didactice în sensul creşterii ponderii activităţilor de învăţare pe grup şi valorificarea dotării cabinetelor şi a platformei Ilias.</a:t>
            </a:r>
          </a:p>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Participarea mai multor elevi la olimpiada disciplinelor socio-umane.  </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41787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3628258" y="-180752"/>
            <a:ext cx="4752528" cy="904528"/>
          </a:xfrm>
        </p:spPr>
        <p:txBody>
          <a:bodyPr>
            <a:normAutofit fontScale="90000"/>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DE MATEMATICĂ</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980728"/>
            <a:ext cx="5094686" cy="3416320"/>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toți membrii catedrei sunt  titulari în liceul nostru</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rezultatele foarte bune la bacalaureat</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publicații, culegeri, articole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participări la proiecte, activităţi - şi cu elevii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desfășurare de ore de consultații cu elevii, pregătiri pentru bacalaureat</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folosirea unor metode moderne în predare şi în evaluare </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evaluarea ritmică şi unitară</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realizarea și utilizarea de resurse educaționale deschise (RED)</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bun climat de colaborare între profesori şi elevi</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2440220"/>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nerealizarea sarcinilor la timp de către unii membri ai catedrei</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slabe rezultate la simulările pentru bacalaureat la unele clase</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nu se reșește de fiecare dată ca prezentarea conținuturilor să se facă într-o formă accesibilă, în scopul stimulării motivației pentru studiul matematicii.</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805653"/>
            <a:ext cx="11017224" cy="200552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Continuarea programului de consultații în vederea simulărilor la clasele a XII-a și a bacalaureatului; </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Implicarea elevilor în propria pregătire (forme de organizare: pe grupe mici, co-interesarea etc);</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Pregătirea elevilor de la științe sociale și de la şcoala profesională astfel încât să se descurce cu aparatul matematic necesar studiului materiilor de specialitate sau a cursurilor de instruire practică;</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Adecvarea strategiei didactice la particularităţile claselor de elevi și a fiecărui elev;</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 Pregătirea elevilor pentru examenul de bacalaureat încă din prima oră de curs, transmițându-le un mesaj de seriozitate și exigență.</a:t>
            </a:r>
          </a:p>
          <a:p>
            <a:pPr marL="285750" lvl="0" indent="-285750">
              <a:buFont typeface="Wingdings" panose="05000000000000000000" pitchFamily="2" charset="2"/>
              <a:buChar char="Ø"/>
            </a:pPr>
            <a:endPar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endParaRP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52439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 name="Titlu 12"/>
          <p:cNvSpPr>
            <a:spLocks noGrp="1"/>
          </p:cNvSpPr>
          <p:nvPr>
            <p:ph type="title"/>
          </p:nvPr>
        </p:nvSpPr>
        <p:spPr>
          <a:xfrm>
            <a:off x="1117309" y="76200"/>
            <a:ext cx="10157354" cy="760512"/>
          </a:xfrm>
        </p:spPr>
        <p:txBody>
          <a:bodyPr rtlCol="0"/>
          <a:lstStyle/>
          <a:p>
            <a:pPr algn="ctr"/>
            <a:r>
              <a:rPr lang="en-US" b="1" dirty="0">
                <a:latin typeface="Arial Narrow" panose="020B0606020202030204" pitchFamily="34" charset="0"/>
              </a:rPr>
              <a:t>ACTIVITATEA MANAGERIALĂ</a:t>
            </a:r>
            <a:endParaRPr lang="ro-RO" dirty="0">
              <a:latin typeface="Arial Narrow" panose="020B0606020202030204" pitchFamily="34" charset="0"/>
            </a:endParaRPr>
          </a:p>
        </p:txBody>
      </p:sp>
      <p:sp>
        <p:nvSpPr>
          <p:cNvPr id="14" name="Substituent conținut 13"/>
          <p:cNvSpPr>
            <a:spLocks noGrp="1"/>
          </p:cNvSpPr>
          <p:nvPr>
            <p:ph idx="1"/>
          </p:nvPr>
        </p:nvSpPr>
        <p:spPr>
          <a:xfrm>
            <a:off x="405780" y="908720"/>
            <a:ext cx="11377264" cy="5873080"/>
          </a:xfrm>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p:spPr>
        <p:txBody>
          <a:bodyPr rtlCol="0"/>
          <a:lstStyle/>
          <a:p>
            <a:pPr marL="0" lvl="0" indent="0" defTabSz="914400">
              <a:lnSpc>
                <a:spcPct val="90000"/>
              </a:lnSpc>
              <a:spcBef>
                <a:spcPts val="1800"/>
              </a:spcBef>
              <a:buSzTx/>
              <a:buNone/>
            </a:pPr>
            <a:endParaRPr lang="ro-RO" sz="2800" b="1" dirty="0">
              <a:solidFill>
                <a:srgbClr val="514843"/>
              </a:solidFill>
              <a:latin typeface="Arial Narrow" panose="020B0606020202030204" pitchFamily="34" charset="0"/>
            </a:endParaRPr>
          </a:p>
          <a:p>
            <a:pPr marL="0" lvl="0" indent="0" defTabSz="914400">
              <a:lnSpc>
                <a:spcPct val="90000"/>
              </a:lnSpc>
              <a:spcBef>
                <a:spcPts val="1800"/>
              </a:spcBef>
              <a:buSzTx/>
              <a:buNone/>
            </a:pPr>
            <a:r>
              <a:rPr lang="en-US" sz="2800" b="1" dirty="0">
                <a:solidFill>
                  <a:schemeClr val="tx2"/>
                </a:solidFill>
                <a:latin typeface="Arial Narrow" panose="020B0606020202030204" pitchFamily="34" charset="0"/>
              </a:rPr>
              <a:t>Capacitatea instituțională </a:t>
            </a:r>
            <a:r>
              <a:rPr lang="en-US" sz="2800" dirty="0">
                <a:solidFill>
                  <a:schemeClr val="tx2"/>
                </a:solidFill>
                <a:latin typeface="Arial Narrow" panose="020B0606020202030204" pitchFamily="34" charset="0"/>
              </a:rPr>
              <a:t>a unităţii școlare s-a reflectat în abordarea managerial</a:t>
            </a:r>
            <a:r>
              <a:rPr lang="ro-RO" sz="2800" dirty="0">
                <a:solidFill>
                  <a:schemeClr val="tx2"/>
                </a:solidFill>
                <a:latin typeface="Arial Narrow" panose="020B0606020202030204" pitchFamily="34" charset="0"/>
              </a:rPr>
              <a:t>ă</a:t>
            </a:r>
            <a:r>
              <a:rPr lang="en-US" sz="2800" dirty="0">
                <a:solidFill>
                  <a:schemeClr val="tx2"/>
                </a:solidFill>
                <a:latin typeface="Arial Narrow" panose="020B0606020202030204" pitchFamily="34" charset="0"/>
              </a:rPr>
              <a:t> pe cele dou</a:t>
            </a:r>
            <a:r>
              <a:rPr lang="ro-RO" sz="2800" dirty="0">
                <a:solidFill>
                  <a:schemeClr val="tx2"/>
                </a:solidFill>
                <a:latin typeface="Arial Narrow" panose="020B0606020202030204" pitchFamily="34" charset="0"/>
              </a:rPr>
              <a:t>ă</a:t>
            </a:r>
            <a:r>
              <a:rPr lang="en-US" sz="2800" dirty="0">
                <a:solidFill>
                  <a:schemeClr val="tx2"/>
                </a:solidFill>
                <a:latin typeface="Arial Narrow" panose="020B0606020202030204" pitchFamily="34" charset="0"/>
              </a:rPr>
              <a:t> componente: </a:t>
            </a:r>
          </a:p>
          <a:p>
            <a:pPr marL="228600" lvl="0" indent="-228600" defTabSz="914400">
              <a:lnSpc>
                <a:spcPct val="90000"/>
              </a:lnSpc>
              <a:spcBef>
                <a:spcPts val="1800"/>
              </a:spcBef>
              <a:buSzTx/>
              <a:buFont typeface="Wingdings" panose="05000000000000000000" pitchFamily="2" charset="2"/>
              <a:buChar char="§"/>
            </a:pPr>
            <a:r>
              <a:rPr lang="en-US" sz="2800" b="1" dirty="0">
                <a:solidFill>
                  <a:schemeClr val="tx2"/>
                </a:solidFill>
                <a:latin typeface="Arial Narrow" panose="020B0606020202030204" pitchFamily="34" charset="0"/>
              </a:rPr>
              <a:t>a) strategică </a:t>
            </a:r>
            <a:r>
              <a:rPr lang="en-US" sz="2800" dirty="0">
                <a:solidFill>
                  <a:schemeClr val="tx2"/>
                </a:solidFill>
                <a:latin typeface="Arial Narrow" panose="020B0606020202030204" pitchFamily="34" charset="0"/>
              </a:rPr>
              <a:t>- prin existența, structura și conținutul documentelor proiective, prin organizarea internă a unităţii școlare și funcționarea sistemului de comunicare internă și externă; </a:t>
            </a:r>
          </a:p>
          <a:p>
            <a:pPr marL="228600" lvl="0" indent="-228600" defTabSz="914400">
              <a:lnSpc>
                <a:spcPct val="90000"/>
              </a:lnSpc>
              <a:spcBef>
                <a:spcPts val="1800"/>
              </a:spcBef>
              <a:buSzTx/>
              <a:buFont typeface="Wingdings" panose="05000000000000000000" pitchFamily="2" charset="2"/>
              <a:buChar char="§"/>
            </a:pPr>
            <a:r>
              <a:rPr lang="en-US" sz="2800" b="1" dirty="0">
                <a:solidFill>
                  <a:schemeClr val="tx2"/>
                </a:solidFill>
                <a:latin typeface="Arial Narrow" panose="020B0606020202030204" pitchFamily="34" charset="0"/>
              </a:rPr>
              <a:t>b) operațională </a:t>
            </a:r>
            <a:r>
              <a:rPr lang="en-US" sz="2800" dirty="0">
                <a:solidFill>
                  <a:schemeClr val="tx2"/>
                </a:solidFill>
                <a:latin typeface="Arial Narrow" panose="020B0606020202030204" pitchFamily="34" charset="0"/>
              </a:rPr>
              <a:t>- prin funcționarea curentă a unității de învățământ și </a:t>
            </a:r>
            <a:r>
              <a:rPr lang="ro-RO" sz="2800" dirty="0">
                <a:solidFill>
                  <a:schemeClr val="tx2"/>
                </a:solidFill>
                <a:latin typeface="Arial Narrow" panose="020B0606020202030204" pitchFamily="34" charset="0"/>
              </a:rPr>
              <a:t>a</a:t>
            </a:r>
            <a:r>
              <a:rPr lang="en-US" sz="2800" dirty="0">
                <a:solidFill>
                  <a:schemeClr val="tx2"/>
                </a:solidFill>
                <a:latin typeface="Arial Narrow" panose="020B0606020202030204" pitchFamily="34" charset="0"/>
              </a:rPr>
              <a:t> sistemului de gestionare a informației, asigurarea securității tuturor celor implicați în activitatea școlar</a:t>
            </a:r>
            <a:r>
              <a:rPr lang="ro-RO" sz="2800" dirty="0">
                <a:solidFill>
                  <a:schemeClr val="tx2"/>
                </a:solidFill>
                <a:latin typeface="Arial Narrow" panose="020B0606020202030204" pitchFamily="34" charset="0"/>
              </a:rPr>
              <a:t>ă</a:t>
            </a:r>
            <a:r>
              <a:rPr lang="en-US" sz="2800" dirty="0">
                <a:solidFill>
                  <a:schemeClr val="tx2"/>
                </a:solidFill>
                <a:latin typeface="Arial Narrow" panose="020B0606020202030204" pitchFamily="34" charset="0"/>
              </a:rPr>
              <a:t> și asigurarea serviciilor de orientare și consiliere pentru elevi; </a:t>
            </a:r>
          </a:p>
          <a:p>
            <a:pPr marL="0" indent="0" rtl="0">
              <a:buNone/>
            </a:pPr>
            <a:endParaRPr lang="ro-RO" dirty="0"/>
          </a:p>
        </p:txBody>
      </p:sp>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3628258" y="-180752"/>
            <a:ext cx="5634506" cy="904528"/>
          </a:xfrm>
        </p:spPr>
        <p:txBody>
          <a:bodyPr>
            <a:normAutofit fontScale="90000"/>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DE RELIGIE ȘI ARTE</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extLst>
              <p:ext uri="{D42A27DB-BD31-4B8C-83A1-F6EECF244321}">
                <p14:modId xmlns:p14="http://schemas.microsoft.com/office/powerpoint/2010/main" val="3939554119"/>
              </p:ext>
            </p:extLst>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1369118"/>
            <a:ext cx="5094686" cy="1754326"/>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Diversificarea procesului didactic prin îmbogăţirea cu materiale video.</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Posibilitatea utilizării platformelor educaţionale . </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Interesul crescut al elevilor privind implicarea în concursuri şcolare, precum şi în activităţi extraşcolare.</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1254767"/>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Dificultatea realizării unor activităţi cultural-artistice care ar presupune deplasarea elevilor sau selectarea acestora din clase diferite pentru aceeaşi activitate</a:t>
            </a:r>
            <a:endPar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585800" y="5278674"/>
            <a:ext cx="11017224" cy="1254767"/>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Motivarea elevilor prin implicarea lor în cât mai multe activităţi social-filantropice şi culturale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Interacţiunea umană reală.</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Comunicare strânsă cu părinţii.</a:t>
            </a:r>
          </a:p>
          <a:p>
            <a:pPr marL="285750" lvl="0" indent="-285750">
              <a:buFont typeface="Wingdings" panose="05000000000000000000" pitchFamily="2" charset="2"/>
              <a:buChar char="Ø"/>
            </a:pPr>
            <a:endPar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endParaRPr>
          </a:p>
        </p:txBody>
      </p:sp>
      <p:sp>
        <p:nvSpPr>
          <p:cNvPr id="9" name="Săgeată: jos 8">
            <a:extLst>
              <a:ext uri="{FF2B5EF4-FFF2-40B4-BE49-F238E27FC236}">
                <a16:creationId xmlns:a16="http://schemas.microsoft.com/office/drawing/2014/main" id="{039C911E-F2ED-4E42-85E6-1B455429AB95}"/>
              </a:ext>
            </a:extLst>
          </p:cNvPr>
          <p:cNvSpPr/>
          <p:nvPr/>
        </p:nvSpPr>
        <p:spPr>
          <a:xfrm>
            <a:off x="5770376" y="3237222"/>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5265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2665091" y="-230380"/>
            <a:ext cx="7146674" cy="904528"/>
          </a:xfrm>
        </p:spPr>
        <p:txBody>
          <a:bodyPr>
            <a:normAutofit fontScale="90000"/>
          </a:bodyPr>
          <a:lstStyle/>
          <a:p>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CATED</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RA</a:t>
            </a:r>
            <a:r>
              <a:rPr lang="en-US"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 </a:t>
            </a: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DE EDUCAȚIE FIZICĂ ȘI SPORT</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extLst>
              <p:ext uri="{D42A27DB-BD31-4B8C-83A1-F6EECF244321}">
                <p14:modId xmlns:p14="http://schemas.microsoft.com/office/powerpoint/2010/main" val="1064220944"/>
              </p:ext>
            </p:extLst>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3283656"/>
          </a:xfrm>
          <a:prstGeom prst="rect">
            <a:avLst/>
          </a:prstGeom>
          <a:noFill/>
        </p:spPr>
        <p:txBody>
          <a:bodyPr wrap="square" rtlCol="0">
            <a:spAutoFit/>
          </a:bodyPr>
          <a:lstStyle/>
          <a:p>
            <a:pPr marL="342900" marR="91440" lvl="0" indent="-342900">
              <a:lnSpc>
                <a:spcPct val="107000"/>
              </a:lnSpc>
              <a:buBlip>
                <a:blip r:embed="rId7"/>
              </a:buBlip>
              <a:defRPr/>
            </a:pPr>
            <a:r>
              <a:rPr lang="ro-RO" sz="2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a:t>
            </a:r>
            <a:r>
              <a:rPr lang="ro-RO" sz="2800" b="1" dirty="0" smtClean="0">
                <a:solidFill>
                  <a:srgbClr val="FFFFFF"/>
                </a:solidFill>
                <a:latin typeface="Arial Narrow" panose="020B0606020202030204" pitchFamily="34" charset="0"/>
                <a:ea typeface="Calibri" panose="020F0502020204030204" pitchFamily="34" charset="0"/>
                <a:cs typeface="Times New Roman" panose="02020603050405020304" pitchFamily="18" charset="0"/>
              </a:rPr>
              <a:t>Nu </a:t>
            </a:r>
            <a:r>
              <a:rPr lang="ro-RO" sz="2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toti elevii vin cu echipament la ora din cauza situatiei familiare precare.</a:t>
            </a:r>
          </a:p>
          <a:p>
            <a:pPr marL="342900" marR="91440" lvl="0" indent="-342900">
              <a:lnSpc>
                <a:spcPct val="107000"/>
              </a:lnSpc>
              <a:buBlip>
                <a:blip r:embed="rId7"/>
              </a:buBlip>
              <a:defRPr/>
            </a:pPr>
            <a:r>
              <a:rPr lang="ro-RO" sz="2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a:t>
            </a:r>
            <a:r>
              <a:rPr lang="ro-RO" sz="2800" b="1" dirty="0" smtClean="0">
                <a:solidFill>
                  <a:srgbClr val="FFFFFF"/>
                </a:solidFill>
                <a:latin typeface="Arial Narrow" panose="020B0606020202030204" pitchFamily="34" charset="0"/>
                <a:ea typeface="Calibri" panose="020F0502020204030204" pitchFamily="34" charset="0"/>
                <a:cs typeface="Times New Roman" panose="02020603050405020304" pitchFamily="18" charset="0"/>
              </a:rPr>
              <a:t>Implicarea </a:t>
            </a:r>
            <a:r>
              <a:rPr lang="ro-RO" sz="2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unui număr redus de elevi în activităti din cauza ca multi elevi sunt din mediul rural si depind de naveta.</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585800" y="5278674"/>
            <a:ext cx="11017224" cy="1254767"/>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defRPr/>
            </a:pPr>
            <a:r>
              <a:rPr lang="ro-RO" sz="1800" b="1" dirty="0" smtClean="0">
                <a:solidFill>
                  <a:srgbClr val="000000"/>
                </a:solidFill>
                <a:latin typeface="Arial Narrow" panose="020B0606020202030204" pitchFamily="34" charset="0"/>
                <a:ea typeface="Times New Roman" panose="02020603050405020304" pitchFamily="18" charset="0"/>
              </a:rPr>
              <a:t>Participarea </a:t>
            </a:r>
            <a:r>
              <a:rPr lang="ro-RO" sz="1800" b="1" dirty="0">
                <a:solidFill>
                  <a:srgbClr val="000000"/>
                </a:solidFill>
                <a:latin typeface="Arial Narrow" panose="020B0606020202030204" pitchFamily="34" charset="0"/>
                <a:ea typeface="Times New Roman" panose="02020603050405020304" pitchFamily="18" charset="0"/>
              </a:rPr>
              <a:t>si obtinerea de rezultate deosebite la faza judeteană a Olimpiadei Nationale a Sportului Scolar la tenis de masa fete, fotbal baieti, </a:t>
            </a:r>
            <a:r>
              <a:rPr lang="ro-RO" sz="1800" b="1" dirty="0" smtClean="0">
                <a:solidFill>
                  <a:srgbClr val="000000"/>
                </a:solidFill>
                <a:latin typeface="Arial Narrow" panose="020B0606020202030204" pitchFamily="34" charset="0"/>
                <a:ea typeface="Times New Roman" panose="02020603050405020304" pitchFamily="18" charset="0"/>
              </a:rPr>
              <a:t>badminton</a:t>
            </a:r>
            <a:endParaRPr lang="ro-RO" sz="1800" b="1" dirty="0">
              <a:solidFill>
                <a:srgbClr val="000000"/>
              </a:solidFill>
              <a:latin typeface="Arial Narrow" panose="020B0606020202030204" pitchFamily="34" charset="0"/>
              <a:ea typeface="Times New Roman" panose="02020603050405020304" pitchFamily="18" charset="0"/>
            </a:endParaRPr>
          </a:p>
          <a:p>
            <a:pPr marL="285750" lvl="0" indent="-285750">
              <a:buFont typeface="Wingdings" panose="05000000000000000000" pitchFamily="2" charset="2"/>
              <a:buChar char="Ø"/>
              <a:defRPr/>
            </a:pPr>
            <a:r>
              <a:rPr lang="ro-RO" sz="1800" b="1" dirty="0" smtClean="0">
                <a:solidFill>
                  <a:srgbClr val="000000"/>
                </a:solidFill>
                <a:latin typeface="Arial Narrow" panose="020B0606020202030204" pitchFamily="34" charset="0"/>
                <a:ea typeface="Times New Roman" panose="02020603050405020304" pitchFamily="18" charset="0"/>
              </a:rPr>
              <a:t>Organizarea </a:t>
            </a:r>
            <a:r>
              <a:rPr lang="ro-RO" sz="1800" b="1" dirty="0">
                <a:solidFill>
                  <a:srgbClr val="000000"/>
                </a:solidFill>
                <a:latin typeface="Arial Narrow" panose="020B0606020202030204" pitchFamily="34" charset="0"/>
                <a:ea typeface="Times New Roman" panose="02020603050405020304" pitchFamily="18" charset="0"/>
              </a:rPr>
              <a:t>de competitii </a:t>
            </a:r>
            <a:r>
              <a:rPr lang="ro-RO" sz="1800" b="1" dirty="0" smtClean="0">
                <a:solidFill>
                  <a:srgbClr val="000000"/>
                </a:solidFill>
                <a:latin typeface="Arial Narrow" panose="020B0606020202030204" pitchFamily="34" charset="0"/>
                <a:ea typeface="Times New Roman" panose="02020603050405020304" pitchFamily="18" charset="0"/>
              </a:rPr>
              <a:t>scolare</a:t>
            </a:r>
            <a:endParaRPr lang="ro-RO" sz="1800" b="1" dirty="0">
              <a:solidFill>
                <a:srgbClr val="000000"/>
              </a:solidFill>
              <a:latin typeface="Arial Narrow" panose="020B0606020202030204" pitchFamily="34" charset="0"/>
              <a:ea typeface="Times New Roman" panose="02020603050405020304" pitchFamily="18" charset="0"/>
            </a:endParaRPr>
          </a:p>
          <a:p>
            <a:pPr marL="285750" lvl="0" indent="-285750">
              <a:buFont typeface="Wingdings" panose="05000000000000000000" pitchFamily="2" charset="2"/>
              <a:buChar char="Ø"/>
              <a:defRPr/>
            </a:pPr>
            <a:r>
              <a:rPr lang="ro-RO" sz="1800" b="1" dirty="0" smtClean="0">
                <a:solidFill>
                  <a:srgbClr val="000000"/>
                </a:solidFill>
                <a:latin typeface="Arial Narrow" panose="020B0606020202030204" pitchFamily="34" charset="0"/>
                <a:ea typeface="Times New Roman" panose="02020603050405020304" pitchFamily="18" charset="0"/>
              </a:rPr>
              <a:t>Participarea </a:t>
            </a:r>
            <a:r>
              <a:rPr lang="ro-RO" sz="1800" b="1" dirty="0">
                <a:solidFill>
                  <a:srgbClr val="000000"/>
                </a:solidFill>
                <a:latin typeface="Arial Narrow" panose="020B0606020202030204" pitchFamily="34" charset="0"/>
                <a:ea typeface="Times New Roman" panose="02020603050405020304" pitchFamily="18" charset="0"/>
              </a:rPr>
              <a:t>la alte cursuri de </a:t>
            </a:r>
            <a:r>
              <a:rPr lang="ro-RO" sz="1800" b="1" dirty="0" smtClean="0">
                <a:solidFill>
                  <a:srgbClr val="000000"/>
                </a:solidFill>
                <a:latin typeface="Arial Narrow" panose="020B0606020202030204" pitchFamily="34" charset="0"/>
                <a:ea typeface="Times New Roman" panose="02020603050405020304" pitchFamily="18" charset="0"/>
              </a:rPr>
              <a:t>formare</a:t>
            </a:r>
            <a:endPar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endParaRPr>
          </a:p>
        </p:txBody>
      </p:sp>
      <p:sp>
        <p:nvSpPr>
          <p:cNvPr id="9" name="Săgeată: jos 8">
            <a:extLst>
              <a:ext uri="{FF2B5EF4-FFF2-40B4-BE49-F238E27FC236}">
                <a16:creationId xmlns:a16="http://schemas.microsoft.com/office/drawing/2014/main" id="{039C911E-F2ED-4E42-85E6-1B455429AB95}"/>
              </a:ext>
            </a:extLst>
          </p:cNvPr>
          <p:cNvSpPr/>
          <p:nvPr/>
        </p:nvSpPr>
        <p:spPr>
          <a:xfrm>
            <a:off x="5770376" y="3237222"/>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24018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3628258" y="-180752"/>
            <a:ext cx="5850530" cy="904528"/>
          </a:xfrm>
        </p:spPr>
        <p:txBody>
          <a:bodyPr>
            <a:normAutofit fontScale="90000"/>
          </a:bodyPr>
          <a:lstStyle/>
          <a:p>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ARIA CURRICULARĂ TEHNOLOGII</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980728"/>
            <a:ext cx="5094686" cy="3693319"/>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Activități interactive cu ajutorul tehnologiei.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Premii la concursuri și olimpiade din aria crr tehnologii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Numărul mare de parteneriate cu agenții economici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Demers didactic centrat pe formarea la elevi de cunoștințe și abilități în scopul integrării pe piața muncii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Preocuparea cadrelor didactice pentru perfecţionarea în specialitate, metodică;</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Proiecte europene;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Multitudinea şi diversitatea proiectelor educative, şcolare şi extraşcolareşi numărul important de elevi implicaţi în derularea acestora.</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1551130"/>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Insuficienta particularizare a metodelor de predare - învăţare la stilurile şi nevoile speciale ale elevilor;</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Insuficienta utilizare a metodelor de evaluare alternativă de către anumite cadre didactice.</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735843"/>
            <a:ext cx="11017224" cy="2075336"/>
          </a:xfrm>
          <a:prstGeom prst="roundRec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Centrarea procesului instructiv-educativ-evaluativ pe elev, sprijinirea progresului şcolar prin furnizarea feed-back-ului.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Dirijarea autoinstruirii, prin forme alternative de evaluare, prin încurajarea autoevaluării capabile să motiveze actul învăţării.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Abordarea orelor de laborator și instruire practică prin prisma dezvoltării la elevi a abilităților practice și nu a competențelor teoretice.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Valorificarea experientelor pozitive și diseminarea exemplelor de bune practici în cadrul activităţilor comisiei metodice, a catedrei, ariei.</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44731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3" name="Dreptunghi 10">
            <a:extLst>
              <a:ext uri="{FF2B5EF4-FFF2-40B4-BE49-F238E27FC236}">
                <a16:creationId xmlns:a16="http://schemas.microsoft.com/office/drawing/2014/main" id="{72AC46CB-E41C-431E-B498-6295C0C5E3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949"/>
            <a:ext cx="5606795" cy="53295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ro-RO" sz="1799"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u 1">
            <a:extLst>
              <a:ext uri="{FF2B5EF4-FFF2-40B4-BE49-F238E27FC236}">
                <a16:creationId xmlns:a16="http://schemas.microsoft.com/office/drawing/2014/main" id="{DFE1F858-2A30-4F73-962A-B70A9326A7C2}"/>
              </a:ext>
            </a:extLst>
          </p:cNvPr>
          <p:cNvSpPr>
            <a:spLocks noGrp="1"/>
          </p:cNvSpPr>
          <p:nvPr>
            <p:ph type="title"/>
          </p:nvPr>
        </p:nvSpPr>
        <p:spPr>
          <a:xfrm>
            <a:off x="289173" y="1124438"/>
            <a:ext cx="4997661" cy="1255142"/>
          </a:xfrm>
        </p:spPr>
        <p:txBody>
          <a:bodyPr rtlCol="0">
            <a:normAutofit/>
          </a:bodyPr>
          <a:lstStyle/>
          <a:p>
            <a:pPr algn="ctr" rtl="0"/>
            <a:r>
              <a:rPr lang="ro-RO" b="1" dirty="0">
                <a:solidFill>
                  <a:schemeClr val="tx1"/>
                </a:solidFill>
                <a:latin typeface="Arial Narrow" panose="020B0606020202030204" pitchFamily="34" charset="0"/>
              </a:rPr>
              <a:t>ANALIZA SWOT A ACTIVITĂȚII COMISIILOR</a:t>
            </a:r>
          </a:p>
        </p:txBody>
      </p:sp>
      <p:graphicFrame>
        <p:nvGraphicFramePr>
          <p:cNvPr id="4" name="Substituent conținut 3" descr="SmartArt">
            <a:extLst>
              <a:ext uri="{FF2B5EF4-FFF2-40B4-BE49-F238E27FC236}">
                <a16:creationId xmlns:a16="http://schemas.microsoft.com/office/drawing/2014/main" id="{DFE8205B-4C0D-4F7E-A9F7-22AEE49E8EC0}"/>
              </a:ext>
            </a:extLst>
          </p:cNvPr>
          <p:cNvGraphicFramePr>
            <a:graphicFrameLocks noGrp="1"/>
          </p:cNvGraphicFramePr>
          <p:nvPr>
            <p:ph idx="1"/>
            <p:extLst>
              <p:ext uri="{D42A27DB-BD31-4B8C-83A1-F6EECF244321}">
                <p14:modId xmlns:p14="http://schemas.microsoft.com/office/powerpoint/2010/main" val="1884118401"/>
              </p:ext>
            </p:extLst>
          </p:nvPr>
        </p:nvGraphicFramePr>
        <p:xfrm>
          <a:off x="289173" y="2510634"/>
          <a:ext cx="4997660" cy="327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omisii">
            <a:extLst>
              <a:ext uri="{FF2B5EF4-FFF2-40B4-BE49-F238E27FC236}">
                <a16:creationId xmlns:a16="http://schemas.microsoft.com/office/drawing/2014/main" id="{D101E118-7266-42BC-B1FC-7F7AD1E924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2404" y="1052736"/>
            <a:ext cx="5500299" cy="4119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13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053852" y="-180752"/>
            <a:ext cx="10225136" cy="904528"/>
          </a:xfrm>
        </p:spPr>
        <p:txBody>
          <a:bodyPr>
            <a:normAutofit fontScale="90000"/>
          </a:bodyPr>
          <a:lstStyle/>
          <a:p>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COMISIA DE EVALUARE ȘI ASIGURARE A CALITĂȚII/ PAS-PM</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extLst>
              <p:ext uri="{D42A27DB-BD31-4B8C-83A1-F6EECF244321}">
                <p14:modId xmlns:p14="http://schemas.microsoft.com/office/powerpoint/2010/main" val="45461842"/>
              </p:ext>
            </p:extLst>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980728"/>
            <a:ext cx="5094686" cy="3139321"/>
          </a:xfrm>
          <a:prstGeom prst="rect">
            <a:avLst/>
          </a:prstGeom>
          <a:noFill/>
        </p:spPr>
        <p:txBody>
          <a:bodyPr wrap="square" rtlCol="0">
            <a:spAutoFit/>
          </a:bodyPr>
          <a:lstStyle/>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Pregătirea vizitei ARACIP: obținerea acreditării nivelului primar și a calificării TIBA</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Înregistrarea electronică în forma integrală a Raportului Anual de Evaluare Internă a Calității </a:t>
            </a:r>
          </a:p>
          <a:p>
            <a:pPr marL="285750" lvl="0" indent="-285750">
              <a:buFont typeface="Wingdings" panose="05000000000000000000" pitchFamily="2" charset="2"/>
              <a:buChar char="ü"/>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Elaborarea documentelor programative (PAS, PM, RAEI), de analiză a activității și a Planurilor de îmbunătățire;</a:t>
            </a:r>
          </a:p>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Participarea la cursuri de formare pe problematica elaborării PDI;</a:t>
            </a:r>
          </a:p>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ro-RO" sz="1800" b="1" dirty="0">
                <a:solidFill>
                  <a:srgbClr val="FFFFFF"/>
                </a:solidFill>
                <a:latin typeface="Arial Narrow" panose="020B0606020202030204" pitchFamily="34" charset="0"/>
              </a:rPr>
              <a:t>Elaborare proceduri operaționale;</a:t>
            </a:r>
          </a:p>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Colaborare reală și productivă la nivelul comisiei</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2736583"/>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Slaba promovare a comisiei în rândul elevilor, părinţilor, partenerilor</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Unele activităţi din cadrul planului de îmbunătăţire au fost în întârziere în comparaţie cu  graficul stabilit anterior</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Lipsa programelor de formare pe problematica asigurării calității pentru cadrele didactice</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Dificultăți de colectarea a documentelor.</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735843"/>
            <a:ext cx="11017224" cy="2075336"/>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Eficientizarea activității prin implicarea unui număr mai mare de cadre didactice în activitatea comisiei</a:t>
            </a:r>
          </a:p>
          <a:p>
            <a:pPr marL="285750" marR="0" lvl="0" indent="-285750" algn="l" defTabSz="121898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ro-RO" sz="1800" b="1" dirty="0">
                <a:solidFill>
                  <a:srgbClr val="000000"/>
                </a:solidFill>
                <a:latin typeface="Arial Narrow" panose="020B0606020202030204" pitchFamily="34" charset="0"/>
                <a:ea typeface="Times New Roman" panose="02020603050405020304" pitchFamily="18" charset="0"/>
              </a:rPr>
              <a:t>Elaborarea la termenul propus sau impus de ARACIP, ISJ a documentelor de analiză și programatice pentru anul școlar 2023-2024</a:t>
            </a:r>
            <a:endPar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endParaRP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Îmbunătăţirea relaţiilor de lucru şi de comunicare eficientă ale profesorilor cu elevii, cu alţi profesori şi maiştri instructori, cu alţi membri ai personalului şi cu managerii; </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Identificarea unor metode eficiente de colectare periodică a feed-back-ului de la elevi, părinți privind calitatea serviciilor educaționale oferite de colegiu</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6847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053852" y="-180752"/>
            <a:ext cx="10225136" cy="904528"/>
          </a:xfrm>
        </p:spPr>
        <p:txBody>
          <a:bodyPr>
            <a:normAutofit/>
          </a:bodyPr>
          <a:lstStyle/>
          <a:p>
            <a:pPr algn="ct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COMISIA DE CONTROL MANAGERIAL INTERN</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1319807"/>
            <a:ext cx="5094686" cy="2031325"/>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Eficientizarea activității (atât din perspectiva actului educațional, cât și din perspectivă administrativă) la nivelul școlii;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Elaborarea de proceduri;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Asigură realizarea unui control permanent al activității;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Responsabilizează colectivul de angajați;</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2736583"/>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Ambiguitatea cadrului legislativ (limbajul tehnic și neclar) care guvernează structurile de control; </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Dificultatea în a intelege legislatia de către unii membri ai comisiei.</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 Insuficienta implicare, coordonare și consiliere a autorităților supraordonate (ISJ sau ME) privind implementarea SCMI în unitățile de învățământ</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892070"/>
            <a:ext cx="11017224" cy="1633274"/>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Necesitatea unei viziuni și a unei bune comunicari cu privire la managementul controlului. </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Înțelegerea că managementul controlului nu este un tip nou de activități de control, ci un sistem de management care să implice toate nivelurile de management și personal. </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Mijloace legale necesare pentru punerea în aplicare a managementului controlului public trebuie să fie coordonate în mod adecvat cu toate celelalte legi relevante (referire la legislația ARACIP)</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12137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053852" y="-180752"/>
            <a:ext cx="10225136" cy="904528"/>
          </a:xfrm>
        </p:spPr>
        <p:txBody>
          <a:bodyPr>
            <a:normAutofit/>
          </a:bodyPr>
          <a:lstStyle/>
          <a:p>
            <a:pPr algn="ct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COMISIA CDȘ-CDL</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1319807"/>
            <a:ext cx="5094686" cy="2308324"/>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Disciplinele opționale au avut în vedere lărgirea domeniului ocupațional, adâncirea competențelor cheie, alături de competențele personale și sociale, prin raportare la obiectivele specifice și la legislația în vigoare. Absolvenții vor dobândi competențe care le vor permite să aleagă drumul corect în viață, să fie autonomi, responsabili și să decidă asupra propriilor cariere.</a:t>
            </a:r>
            <a:endPar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662041"/>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Lipsa de deschidere a unor elevi spre studierea de discipline noi.</a:t>
            </a:r>
            <a:endPar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892070"/>
            <a:ext cx="11017224" cy="1633274"/>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Popularizarea ofertei de CDȘ, CDL la nivelul școlii.</a:t>
            </a:r>
            <a:endPar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endParaRP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1967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125860" y="177797"/>
            <a:ext cx="10225136" cy="904528"/>
          </a:xfrm>
        </p:spPr>
        <p:txBody>
          <a:bodyPr>
            <a:noAutofit/>
          </a:bodyPr>
          <a:lstStyle/>
          <a:p>
            <a:pPr algn="ctr"/>
            <a:r>
              <a:rPr lang="ro-RO" sz="24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COMISIA PENTRU PREVENIREA ȘI ELIMINAREA VIOLENȚEI, A FAPTELOR DE CORUPȚIE ȘI DISCRIMININĂRII ÎN MEDIUL ȘCOLAR ȘI PROMOVAREA INTERCULTURALITĂȚII</a:t>
            </a:r>
            <a:endParaRPr lang="en-US" sz="24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extLst>
              <p:ext uri="{D42A27DB-BD31-4B8C-83A1-F6EECF244321}">
                <p14:modId xmlns:p14="http://schemas.microsoft.com/office/powerpoint/2010/main" val="3753196778"/>
              </p:ext>
            </p:extLst>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1319807"/>
            <a:ext cx="5094686" cy="3139321"/>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Număr mare de activități de prevenire a bullying-ului și comportamentelor nesănătoase desfășurate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promptitudine din partea celor implicați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sprijin acordat cadrelor didactice în scopul îndeplinirii obiectivelor propuse;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număr din ce în ce mai mare de persoane care doresc să se împlice activ în derularea de activități antibullying;</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utilizarea de diverse canale de comunicare pentru informarea și atragerea cât mai multor  participanți, precum și pentru diseminarea proiectelor.</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1551130"/>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Carențe privind transmiterea informațiilor legate de activitățile desfășurate;</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Inconsecvență din partea unor elevi care se înscriu în proiecte sau lipsa de interes a altora în ce privește participarea la proiecte.</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892070"/>
            <a:ext cx="11017224" cy="1633274"/>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creşterea numărului de proiecte educative de prevenire și combatere a comportamentelor nesănătoase; </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motivarea personalului didactic și nedidactic și a elevilor pentru desfășurarea unui număr și mai mare de activități.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o mai bună colaborare, pentru implicarea a cât mai multor persoane în activitățile propuse;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o mai bună utilizare a informaţiilor;</a:t>
            </a:r>
          </a:p>
          <a:p>
            <a:pPr marL="285750" lvl="0" indent="-285750">
              <a:buFont typeface="Wingdings" panose="05000000000000000000" pitchFamily="2" charset="2"/>
              <a:buChar char="Ø"/>
            </a:pPr>
            <a:endParaRPr lang="ro-RO" sz="1800" b="1" dirty="0">
              <a:solidFill>
                <a:srgbClr val="000000"/>
              </a:solidFill>
              <a:latin typeface="Arial Narrow" panose="020B0606020202030204" pitchFamily="34" charset="0"/>
              <a:ea typeface="Times New Roman" panose="02020603050405020304" pitchFamily="18" charset="0"/>
            </a:endParaRP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30932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053852" y="-180752"/>
            <a:ext cx="10225136" cy="904528"/>
          </a:xfrm>
        </p:spPr>
        <p:txBody>
          <a:bodyPr>
            <a:normAutofit/>
          </a:bodyPr>
          <a:lstStyle/>
          <a:p>
            <a:pPr algn="ct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COMISIA PENTRU PROIECTE EUROPENE</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1319807"/>
            <a:ext cx="5094686" cy="2031325"/>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Număr mare de proiecte de cooperare derulate</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bază materială bună;</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implicarea și experienţa unor membri ai echipei;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disponibilitatea conducerii în a sprijini demersurile comisiei;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entuziasmul și energia unor membri ai Comisiei, dornici să se implice în activitățile specifice. </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958404"/>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Nu am reușit să obținem titlul de ”Școală Europeană” în ciuda eforturilor depuse și a documentației detaliate.</a:t>
            </a:r>
            <a:endPar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892070"/>
            <a:ext cx="11017224" cy="1633274"/>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Folosirea continuă a urmatoarelor instrumente online pentru căutare de parteneri: School Education Gateway (SEG), OTLAS, E-TWINNING, EPALE, platforma Erasmobility, Pagina de Facebook:  Erasmus+Partner search</a:t>
            </a:r>
          </a:p>
          <a:p>
            <a:pPr marL="285750" lvl="0" indent="-285750">
              <a:buFont typeface="Wingdings" panose="05000000000000000000" pitchFamily="2" charset="2"/>
              <a:buChar char="Ø"/>
            </a:pPr>
            <a:r>
              <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Accesarea de noi proiecte europene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Refacerea și depunerea documentației în scopul obținerii titlului de ”Școală europeană</a:t>
            </a:r>
            <a:r>
              <a:rPr lang="ro-RO" sz="1800" b="1" dirty="0" smtClean="0">
                <a:solidFill>
                  <a:srgbClr val="000000"/>
                </a:solidFill>
                <a:latin typeface="Arial Narrow" panose="020B0606020202030204" pitchFamily="34" charset="0"/>
                <a:ea typeface="Times New Roman" panose="02020603050405020304" pitchFamily="18" charset="0"/>
              </a:rPr>
              <a:t>”, respectiv obținerea acreditării ERASMUS</a:t>
            </a:r>
            <a:endParaRPr kumimoji="0" lang="ro-RO" sz="18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endParaRP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920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053852" y="-180752"/>
            <a:ext cx="10225136" cy="904528"/>
          </a:xfrm>
        </p:spPr>
        <p:txBody>
          <a:bodyPr>
            <a:normAutofit/>
          </a:bodyPr>
          <a:lstStyle/>
          <a:p>
            <a:pPr algn="ct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COMISIA PSI</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1319807"/>
            <a:ext cx="5094686" cy="1477328"/>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Personal de intervenție bine pregătit;</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Realizarea unei bune prevenții ptr. evitarea oricărei situații de urgență prin informare, verificare și intervenție rapidă – organizare de simulări și sesiuni de informare;</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2440220"/>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Ignorarea sunetului de  alarmare de la centrala de alarmare în cazul unui incendiu;</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Timp redus ptr. elaborarea,  redactarea și implementarea noțiunilor P.S.I.  în rândul cadrelor didactice și al elevilor;</a:t>
            </a:r>
          </a:p>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Imposibilitatea punerii în practică a unor exerciții repetate de coordonare a activităților indispensabile evacuării elevilor.</a:t>
            </a: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892069"/>
            <a:ext cx="11017224" cy="1857037"/>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Actualizarea documentelor ținând cont de legislația de specialitate;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Informarea personalului didactic, nedidactic și auxiliar și a elevilor permanent și susținut privind conduita în cazul unei situații de urgență.</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Realizarea unor exerciții de evacuare pe grupuri mici și pe diferite zone de acțiune</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Realizarea exercițiilor de intervenție în cazul unei  situații de urgență cu persoanele care trebuie să  cunoască și să intervină în acele situații.</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Exerciții repetate ptr. formarea unui automatism necesar în cazul apariției unei situații de urgență</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14900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 name="Titlu 12"/>
          <p:cNvSpPr>
            <a:spLocks noGrp="1"/>
          </p:cNvSpPr>
          <p:nvPr>
            <p:ph type="title"/>
          </p:nvPr>
        </p:nvSpPr>
        <p:spPr>
          <a:xfrm>
            <a:off x="1117309" y="76200"/>
            <a:ext cx="10157354" cy="760512"/>
          </a:xfrm>
        </p:spPr>
        <p:txBody>
          <a:bodyPr rtlCol="0"/>
          <a:lstStyle/>
          <a:p>
            <a:pPr algn="ctr"/>
            <a:r>
              <a:rPr lang="ro-RO" b="1" dirty="0">
                <a:latin typeface="Arial Narrow" panose="020B0606020202030204" pitchFamily="34" charset="0"/>
              </a:rPr>
              <a:t>PRIORITĂȚI STRATEGICE</a:t>
            </a:r>
            <a:endParaRPr lang="ro-RO" dirty="0">
              <a:latin typeface="Arial Narrow" panose="020B0606020202030204" pitchFamily="34" charset="0"/>
            </a:endParaRPr>
          </a:p>
        </p:txBody>
      </p:sp>
      <p:sp>
        <p:nvSpPr>
          <p:cNvPr id="14" name="Substituent conținut 13"/>
          <p:cNvSpPr>
            <a:spLocks noGrp="1"/>
          </p:cNvSpPr>
          <p:nvPr>
            <p:ph idx="1"/>
          </p:nvPr>
        </p:nvSpPr>
        <p:spPr>
          <a:xfrm>
            <a:off x="405780" y="1052736"/>
            <a:ext cx="11377264" cy="5729064"/>
          </a:xfrm>
          <a:gradFill>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p:spPr>
        <p:txBody>
          <a:bodyPr rtlCol="0">
            <a:normAutofit/>
          </a:bodyPr>
          <a:lstStyle/>
          <a:p>
            <a:pPr marL="0" lvl="0" indent="0" defTabSz="914400">
              <a:lnSpc>
                <a:spcPct val="100000"/>
              </a:lnSpc>
              <a:spcBef>
                <a:spcPts val="1800"/>
              </a:spcBef>
              <a:buSzTx/>
              <a:buNone/>
            </a:pPr>
            <a:r>
              <a:rPr lang="en-US" sz="3200" b="1" dirty="0">
                <a:solidFill>
                  <a:schemeClr val="tx2"/>
                </a:solidFill>
                <a:latin typeface="Arial Narrow" panose="020B0606020202030204" pitchFamily="34" charset="0"/>
              </a:rPr>
              <a:t>Pentru anul şcolar 202</a:t>
            </a:r>
            <a:r>
              <a:rPr lang="ro-RO" sz="3200" b="1" dirty="0">
                <a:solidFill>
                  <a:schemeClr val="tx2"/>
                </a:solidFill>
                <a:latin typeface="Arial Narrow" panose="020B0606020202030204" pitchFamily="34" charset="0"/>
              </a:rPr>
              <a:t>2</a:t>
            </a:r>
            <a:r>
              <a:rPr lang="en-US" sz="3200" b="1" dirty="0">
                <a:solidFill>
                  <a:schemeClr val="tx2"/>
                </a:solidFill>
                <a:latin typeface="Arial Narrow" panose="020B0606020202030204" pitchFamily="34" charset="0"/>
              </a:rPr>
              <a:t>-202</a:t>
            </a:r>
            <a:r>
              <a:rPr lang="ro-RO" sz="3200" b="1" dirty="0">
                <a:solidFill>
                  <a:schemeClr val="tx2"/>
                </a:solidFill>
                <a:latin typeface="Arial Narrow" panose="020B0606020202030204" pitchFamily="34" charset="0"/>
              </a:rPr>
              <a:t>3</a:t>
            </a:r>
            <a:r>
              <a:rPr lang="en-US" sz="3200" b="1" dirty="0">
                <a:solidFill>
                  <a:schemeClr val="tx2"/>
                </a:solidFill>
                <a:latin typeface="Arial Narrow" panose="020B0606020202030204" pitchFamily="34" charset="0"/>
              </a:rPr>
              <a:t>, întreaga activitate, demersul didactic și educațional au fost orientate către: </a:t>
            </a:r>
          </a:p>
          <a:p>
            <a:pPr lvl="0" defTabSz="914400">
              <a:lnSpc>
                <a:spcPct val="100000"/>
              </a:lnSpc>
              <a:spcBef>
                <a:spcPts val="0"/>
              </a:spcBef>
              <a:buSzTx/>
              <a:buFont typeface="Wingdings" panose="05000000000000000000" pitchFamily="2" charset="2"/>
              <a:buChar char="ü"/>
            </a:pPr>
            <a:r>
              <a:rPr lang="en-US" sz="3200" dirty="0">
                <a:solidFill>
                  <a:schemeClr val="tx2"/>
                </a:solidFill>
                <a:latin typeface="Arial Narrow" panose="020B0606020202030204" pitchFamily="34" charset="0"/>
              </a:rPr>
              <a:t>1. Dezvoltarea unei culturi și a unei mentalități a </a:t>
            </a:r>
            <a:r>
              <a:rPr lang="en-US" sz="3200" b="1" dirty="0">
                <a:solidFill>
                  <a:schemeClr val="tx2"/>
                </a:solidFill>
                <a:latin typeface="Arial Narrow" panose="020B0606020202030204" pitchFamily="34" charset="0"/>
              </a:rPr>
              <a:t>calității</a:t>
            </a:r>
            <a:r>
              <a:rPr lang="en-US" sz="3200" dirty="0">
                <a:solidFill>
                  <a:schemeClr val="tx2"/>
                </a:solidFill>
                <a:latin typeface="Arial Narrow" panose="020B0606020202030204" pitchFamily="34" charset="0"/>
              </a:rPr>
              <a:t> la nivelul întregii unității școlare; </a:t>
            </a:r>
          </a:p>
          <a:p>
            <a:pPr lvl="0" defTabSz="914400">
              <a:lnSpc>
                <a:spcPct val="100000"/>
              </a:lnSpc>
              <a:spcBef>
                <a:spcPts val="0"/>
              </a:spcBef>
              <a:buSzTx/>
              <a:buFont typeface="Wingdings" panose="05000000000000000000" pitchFamily="2" charset="2"/>
              <a:buChar char="ü"/>
            </a:pPr>
            <a:r>
              <a:rPr lang="en-US" sz="3200" dirty="0">
                <a:solidFill>
                  <a:schemeClr val="tx2"/>
                </a:solidFill>
                <a:latin typeface="Arial Narrow" panose="020B0606020202030204" pitchFamily="34" charset="0"/>
              </a:rPr>
              <a:t>2. Dezvoltarea holistică a </a:t>
            </a:r>
            <a:r>
              <a:rPr lang="en-US" sz="3200" b="1" dirty="0">
                <a:solidFill>
                  <a:schemeClr val="tx2"/>
                </a:solidFill>
                <a:latin typeface="Arial Narrow" panose="020B0606020202030204" pitchFamily="34" charset="0"/>
              </a:rPr>
              <a:t>elevilor</a:t>
            </a:r>
            <a:r>
              <a:rPr lang="en-US" sz="3200" dirty="0">
                <a:solidFill>
                  <a:schemeClr val="tx2"/>
                </a:solidFill>
                <a:latin typeface="Arial Narrow" panose="020B0606020202030204" pitchFamily="34" charset="0"/>
              </a:rPr>
              <a:t> și alegerea avizată a traseului de formare profesională;</a:t>
            </a:r>
          </a:p>
          <a:p>
            <a:pPr lvl="0" defTabSz="914400">
              <a:lnSpc>
                <a:spcPct val="100000"/>
              </a:lnSpc>
              <a:spcBef>
                <a:spcPts val="0"/>
              </a:spcBef>
              <a:buSzTx/>
              <a:buFont typeface="Wingdings" panose="05000000000000000000" pitchFamily="2" charset="2"/>
              <a:buChar char="ü"/>
            </a:pPr>
            <a:r>
              <a:rPr lang="en-US" sz="3200" dirty="0">
                <a:solidFill>
                  <a:schemeClr val="tx2"/>
                </a:solidFill>
                <a:latin typeface="Arial Narrow" panose="020B0606020202030204" pitchFamily="34" charset="0"/>
              </a:rPr>
              <a:t>3. Dezvoltarea de </a:t>
            </a:r>
            <a:r>
              <a:rPr lang="en-US" sz="3200" b="1" dirty="0">
                <a:solidFill>
                  <a:schemeClr val="tx2"/>
                </a:solidFill>
                <a:latin typeface="Arial Narrow" panose="020B0606020202030204" pitchFamily="34" charset="0"/>
              </a:rPr>
              <a:t>parteneriate</a:t>
            </a:r>
            <a:r>
              <a:rPr lang="en-US" sz="3200" dirty="0">
                <a:solidFill>
                  <a:schemeClr val="tx2"/>
                </a:solidFill>
                <a:latin typeface="Arial Narrow" panose="020B0606020202030204" pitchFamily="34" charset="0"/>
              </a:rPr>
              <a:t> locale, naționale și europene; </a:t>
            </a:r>
          </a:p>
          <a:p>
            <a:pPr lvl="0" defTabSz="914400">
              <a:lnSpc>
                <a:spcPct val="100000"/>
              </a:lnSpc>
              <a:spcBef>
                <a:spcPts val="0"/>
              </a:spcBef>
              <a:buSzTx/>
              <a:buFont typeface="Wingdings" panose="05000000000000000000" pitchFamily="2" charset="2"/>
              <a:buChar char="ü"/>
            </a:pPr>
            <a:r>
              <a:rPr lang="en-US" sz="3200" dirty="0">
                <a:solidFill>
                  <a:schemeClr val="tx2"/>
                </a:solidFill>
                <a:latin typeface="Arial Narrow" panose="020B0606020202030204" pitchFamily="34" charset="0"/>
              </a:rPr>
              <a:t>4. Creșterea numărului de </a:t>
            </a:r>
            <a:r>
              <a:rPr lang="en-US" sz="3200" b="1" dirty="0">
                <a:solidFill>
                  <a:schemeClr val="tx2"/>
                </a:solidFill>
                <a:latin typeface="Arial Narrow" panose="020B0606020202030204" pitchFamily="34" charset="0"/>
              </a:rPr>
              <a:t>absolvenți</a:t>
            </a:r>
            <a:r>
              <a:rPr lang="en-US" sz="3200" dirty="0">
                <a:solidFill>
                  <a:schemeClr val="tx2"/>
                </a:solidFill>
                <a:latin typeface="Arial Narrow" panose="020B0606020202030204" pitchFamily="34" charset="0"/>
              </a:rPr>
              <a:t> care promovează examenul de bacalaureat; </a:t>
            </a:r>
          </a:p>
          <a:p>
            <a:pPr lvl="0" defTabSz="914400">
              <a:lnSpc>
                <a:spcPct val="100000"/>
              </a:lnSpc>
              <a:spcBef>
                <a:spcPts val="0"/>
              </a:spcBef>
              <a:buSzTx/>
              <a:buFont typeface="Wingdings" panose="05000000000000000000" pitchFamily="2" charset="2"/>
              <a:buChar char="ü"/>
            </a:pPr>
            <a:r>
              <a:rPr lang="en-US" sz="3200" dirty="0">
                <a:solidFill>
                  <a:schemeClr val="tx2"/>
                </a:solidFill>
                <a:latin typeface="Arial Narrow" panose="020B0606020202030204" pitchFamily="34" charset="0"/>
              </a:rPr>
              <a:t>5. Eficientizarea </a:t>
            </a:r>
            <a:r>
              <a:rPr lang="en-US" sz="3200" b="1" dirty="0">
                <a:solidFill>
                  <a:schemeClr val="tx2"/>
                </a:solidFill>
                <a:latin typeface="Arial Narrow" panose="020B0606020202030204" pitchFamily="34" charset="0"/>
              </a:rPr>
              <a:t>comunicării</a:t>
            </a:r>
            <a:r>
              <a:rPr lang="en-US" sz="3200" dirty="0">
                <a:solidFill>
                  <a:schemeClr val="tx2"/>
                </a:solidFill>
                <a:latin typeface="Arial Narrow" panose="020B0606020202030204" pitchFamily="34" charset="0"/>
              </a:rPr>
              <a:t> interne și externe. </a:t>
            </a:r>
          </a:p>
          <a:p>
            <a:pPr marL="0" indent="0" rtl="0">
              <a:buNone/>
            </a:pPr>
            <a:endParaRPr lang="ro-RO" dirty="0"/>
          </a:p>
        </p:txBody>
      </p:sp>
    </p:spTree>
    <p:extLst>
      <p:ext uri="{BB962C8B-B14F-4D97-AF65-F5344CB8AC3E}">
        <p14:creationId xmlns:p14="http://schemas.microsoft.com/office/powerpoint/2010/main" val="272376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CA09D39-3B06-4EA3-A708-D6344D8F411D}"/>
              </a:ext>
            </a:extLst>
          </p:cNvPr>
          <p:cNvSpPr>
            <a:spLocks noGrp="1"/>
          </p:cNvSpPr>
          <p:nvPr>
            <p:ph type="title"/>
          </p:nvPr>
        </p:nvSpPr>
        <p:spPr>
          <a:xfrm>
            <a:off x="1053852" y="-180752"/>
            <a:ext cx="10225136" cy="904528"/>
          </a:xfrm>
        </p:spPr>
        <p:txBody>
          <a:bodyPr>
            <a:normAutofit/>
          </a:bodyPr>
          <a:lstStyle/>
          <a:p>
            <a:pPr algn="ctr"/>
            <a:r>
              <a:rPr lang="ro-RO" sz="3600" b="1" dirty="0">
                <a:solidFill>
                  <a:schemeClr val="tx2"/>
                </a:solidFill>
                <a:latin typeface="Arial Narrow" panose="020B0606020202030204" pitchFamily="34" charset="0"/>
                <a:ea typeface="Calibri" panose="020F0502020204030204" pitchFamily="34" charset="0"/>
                <a:cs typeface="Times New Roman" panose="02020603050405020304" pitchFamily="18" charset="0"/>
              </a:rPr>
              <a:t>COMISIA SSM</a:t>
            </a:r>
            <a:endParaRPr lang="en-US" sz="3600" b="1" dirty="0">
              <a:solidFill>
                <a:schemeClr val="tx2"/>
              </a:solidFill>
              <a:latin typeface="Arial Narrow" panose="020B0606020202030204" pitchFamily="34" charset="0"/>
            </a:endParaRPr>
          </a:p>
        </p:txBody>
      </p:sp>
      <p:graphicFrame>
        <p:nvGraphicFramePr>
          <p:cNvPr id="5" name="Substituent conținut 4">
            <a:extLst>
              <a:ext uri="{FF2B5EF4-FFF2-40B4-BE49-F238E27FC236}">
                <a16:creationId xmlns:a16="http://schemas.microsoft.com/office/drawing/2014/main" id="{9900D631-40F0-4A68-8C69-6BB4735CE1AD}"/>
              </a:ext>
            </a:extLst>
          </p:cNvPr>
          <p:cNvGraphicFramePr>
            <a:graphicFrameLocks noGrp="1"/>
          </p:cNvGraphicFramePr>
          <p:nvPr>
            <p:ph idx="1"/>
          </p:nvPr>
        </p:nvGraphicFramePr>
        <p:xfrm>
          <a:off x="243643" y="628427"/>
          <a:ext cx="1170153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tăText 5">
            <a:extLst>
              <a:ext uri="{FF2B5EF4-FFF2-40B4-BE49-F238E27FC236}">
                <a16:creationId xmlns:a16="http://schemas.microsoft.com/office/drawing/2014/main" id="{469EA180-DD7C-4472-A515-4485944BD0FE}"/>
              </a:ext>
            </a:extLst>
          </p:cNvPr>
          <p:cNvSpPr txBox="1"/>
          <p:nvPr/>
        </p:nvSpPr>
        <p:spPr>
          <a:xfrm>
            <a:off x="855711" y="1349991"/>
            <a:ext cx="5094686" cy="2031325"/>
          </a:xfrm>
          <a:prstGeom prst="rect">
            <a:avLst/>
          </a:prstGeom>
          <a:noFill/>
        </p:spPr>
        <p:txBody>
          <a:bodyPr wrap="square" rtlCol="0">
            <a:spAutoFit/>
          </a:bodyPr>
          <a:lstStyle/>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Instruirea personalului didactic si nedidactic privind însusirea normelor de protectie a muncii</a:t>
            </a:r>
          </a:p>
          <a:p>
            <a:pPr marL="285750" lvl="0" indent="-285750">
              <a:buFont typeface="Wingdings" panose="05000000000000000000" pitchFamily="2" charset="2"/>
              <a:buChar char="ü"/>
            </a:pPr>
            <a:r>
              <a:rPr lang="ro-RO" sz="1800" b="1" dirty="0">
                <a:solidFill>
                  <a:srgbClr val="FFFFFF"/>
                </a:solidFill>
                <a:latin typeface="Arial Narrow" panose="020B0606020202030204" pitchFamily="34" charset="0"/>
              </a:rPr>
              <a:t>Verificarea existentei normelor de protectie a muncii in cadrul tuturor laboratoarelor,atelierelor de instruire practica ,sala de sport,săli de clasa, afisate la vedere pentru însusirea acestora de către elevi,constatandu-se respectarea Legii 319\2006.</a:t>
            </a:r>
          </a:p>
        </p:txBody>
      </p:sp>
      <p:sp>
        <p:nvSpPr>
          <p:cNvPr id="7" name="CasetăText 6">
            <a:extLst>
              <a:ext uri="{FF2B5EF4-FFF2-40B4-BE49-F238E27FC236}">
                <a16:creationId xmlns:a16="http://schemas.microsoft.com/office/drawing/2014/main" id="{2B1B343E-64FC-4625-A1BA-327B54606915}"/>
              </a:ext>
            </a:extLst>
          </p:cNvPr>
          <p:cNvSpPr txBox="1"/>
          <p:nvPr/>
        </p:nvSpPr>
        <p:spPr>
          <a:xfrm>
            <a:off x="6238428" y="1369118"/>
            <a:ext cx="4752528" cy="662041"/>
          </a:xfrm>
          <a:prstGeom prst="rect">
            <a:avLst/>
          </a:prstGeom>
          <a:noFill/>
        </p:spPr>
        <p:txBody>
          <a:bodyPr wrap="square" rtlCol="0">
            <a:spAutoFit/>
          </a:bodyPr>
          <a:lstStyle/>
          <a:p>
            <a:pPr marL="342900" marR="91440" lvl="0" indent="-342900">
              <a:lnSpc>
                <a:spcPct val="107000"/>
              </a:lnSpc>
              <a:buBlip>
                <a:blip r:embed="rId7"/>
              </a:buBlip>
            </a:pPr>
            <a:r>
              <a:rPr lang="ro-RO" sz="1800" b="1" dirty="0">
                <a:solidFill>
                  <a:srgbClr val="FFFFFF"/>
                </a:solidFill>
                <a:latin typeface="Arial Narrow" panose="020B0606020202030204" pitchFamily="34" charset="0"/>
                <a:ea typeface="Calibri" panose="020F0502020204030204" pitchFamily="34" charset="0"/>
                <a:cs typeface="Times New Roman" panose="02020603050405020304" pitchFamily="18" charset="0"/>
              </a:rPr>
              <a:t>Nerespectarea in totalitate a regulilor privind imbolnavirile profesionale</a:t>
            </a:r>
            <a:endParaRPr kumimoji="0" lang="ro-RO" sz="1800" b="1" i="0" u="none" strike="noStrike" kern="1200" cap="none" spc="0" normalizeH="0" baseline="0" noProof="0" dirty="0">
              <a:ln>
                <a:noFill/>
              </a:ln>
              <a:solidFill>
                <a:srgbClr val="FFFFFF"/>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8" name="Dreptunghi: colțuri rotunjite 7">
            <a:extLst>
              <a:ext uri="{FF2B5EF4-FFF2-40B4-BE49-F238E27FC236}">
                <a16:creationId xmlns:a16="http://schemas.microsoft.com/office/drawing/2014/main" id="{6629A3CA-3A87-4B10-9EEB-467D71D9B105}"/>
              </a:ext>
            </a:extLst>
          </p:cNvPr>
          <p:cNvSpPr/>
          <p:nvPr/>
        </p:nvSpPr>
        <p:spPr>
          <a:xfrm>
            <a:off x="621804" y="4892069"/>
            <a:ext cx="11017224" cy="1857037"/>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Colaborarea cu INSPECTORATUL TERITORIAL DE MUNCA pentru a evalua riscurile pentru sanatatea lucratorilor in functie de particularitatile locurilor de munca,intocmirea unei documentatii cu caracter de informare si instruire a lucratorilor</a:t>
            </a:r>
          </a:p>
          <a:p>
            <a:pPr marL="285750" lvl="0" indent="-285750">
              <a:buFont typeface="Wingdings" panose="05000000000000000000" pitchFamily="2" charset="2"/>
              <a:buChar char="Ø"/>
            </a:pPr>
            <a:r>
              <a:rPr lang="ro-RO" sz="1800" b="1" dirty="0">
                <a:solidFill>
                  <a:srgbClr val="000000"/>
                </a:solidFill>
                <a:latin typeface="Arial Narrow" panose="020B0606020202030204" pitchFamily="34" charset="0"/>
                <a:ea typeface="Times New Roman" panose="02020603050405020304" pitchFamily="18" charset="0"/>
              </a:rPr>
              <a:t>Prevenirea altercațiilor cu persoane străine ce pătrund in incinta scolii fără drept de acces printr-o colaborare cu paznicul scolii, jandarmi sau politie</a:t>
            </a:r>
          </a:p>
        </p:txBody>
      </p:sp>
      <p:sp>
        <p:nvSpPr>
          <p:cNvPr id="9" name="Săgeată: jos 8">
            <a:extLst>
              <a:ext uri="{FF2B5EF4-FFF2-40B4-BE49-F238E27FC236}">
                <a16:creationId xmlns:a16="http://schemas.microsoft.com/office/drawing/2014/main" id="{039C911E-F2ED-4E42-85E6-1B455429AB95}"/>
              </a:ext>
            </a:extLst>
          </p:cNvPr>
          <p:cNvSpPr/>
          <p:nvPr/>
        </p:nvSpPr>
        <p:spPr>
          <a:xfrm>
            <a:off x="5775524" y="2910056"/>
            <a:ext cx="648072" cy="182578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DIRECȚ</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ro-RO"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rPr>
              <a:t>II</a:t>
            </a:r>
            <a:endParaRPr kumimoji="0" lang="en-US" sz="1400" b="1" i="0" u="none" strike="noStrike" kern="1200" cap="none" spc="0" normalizeH="0" baseline="0" noProof="0" dirty="0">
              <a:ln>
                <a:noFill/>
              </a:ln>
              <a:solidFill>
                <a:srgbClr val="080808"/>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582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t>Concluzii an școlar 2022-2023</a:t>
            </a:r>
            <a:endParaRPr lang="en-US" b="1" dirty="0"/>
          </a:p>
        </p:txBody>
      </p:sp>
      <p:sp>
        <p:nvSpPr>
          <p:cNvPr id="3" name="Content Placeholder 2"/>
          <p:cNvSpPr>
            <a:spLocks noGrp="1"/>
          </p:cNvSpPr>
          <p:nvPr>
            <p:ph idx="1"/>
          </p:nvPr>
        </p:nvSpPr>
        <p:spPr/>
        <p:txBody>
          <a:bodyPr>
            <a:normAutofit/>
          </a:bodyPr>
          <a:lstStyle/>
          <a:p>
            <a:pPr marL="0" indent="0">
              <a:buNone/>
            </a:pPr>
            <a:endParaRPr lang="ro-RO" dirty="0" smtClean="0"/>
          </a:p>
          <a:p>
            <a:pPr marL="0" indent="0">
              <a:buNone/>
            </a:pPr>
            <a:r>
              <a:rPr lang="ro-RO" dirty="0" smtClean="0"/>
              <a:t>Nu ne putem ridica la adevărurile mari fără entuziasm...</a:t>
            </a:r>
          </a:p>
          <a:p>
            <a:pPr marL="0" indent="0">
              <a:buNone/>
            </a:pPr>
            <a:r>
              <a:rPr lang="en-US" dirty="0" err="1" smtClean="0"/>
              <a:t>Entuziasmul</a:t>
            </a:r>
            <a:r>
              <a:rPr lang="en-US" dirty="0" smtClean="0"/>
              <a:t> </a:t>
            </a:r>
            <a:r>
              <a:rPr lang="en-US" dirty="0" err="1" smtClean="0"/>
              <a:t>calcă</a:t>
            </a:r>
            <a:r>
              <a:rPr lang="en-US" dirty="0" smtClean="0"/>
              <a:t> </a:t>
            </a:r>
            <a:r>
              <a:rPr lang="en-US" dirty="0" err="1" smtClean="0"/>
              <a:t>în</a:t>
            </a:r>
            <a:r>
              <a:rPr lang="en-US" dirty="0" smtClean="0"/>
              <a:t> </a:t>
            </a:r>
            <a:r>
              <a:rPr lang="en-US" dirty="0" err="1" smtClean="0"/>
              <a:t>picioare</a:t>
            </a:r>
            <a:r>
              <a:rPr lang="en-US" dirty="0" smtClean="0"/>
              <a:t> </a:t>
            </a:r>
            <a:r>
              <a:rPr lang="en-US" dirty="0" err="1" smtClean="0"/>
              <a:t>prejudecăţile</a:t>
            </a:r>
            <a:r>
              <a:rPr lang="en-US" dirty="0" smtClean="0"/>
              <a:t> </a:t>
            </a:r>
            <a:r>
              <a:rPr lang="en-US" dirty="0" err="1" smtClean="0"/>
              <a:t>şi</a:t>
            </a:r>
            <a:r>
              <a:rPr lang="en-US" dirty="0" smtClean="0"/>
              <a:t> </a:t>
            </a:r>
            <a:r>
              <a:rPr lang="en-US" dirty="0" err="1" smtClean="0"/>
              <a:t>opoziţiile</a:t>
            </a:r>
            <a:r>
              <a:rPr lang="en-US" dirty="0" smtClean="0"/>
              <a:t>, </a:t>
            </a:r>
            <a:r>
              <a:rPr lang="en-US" dirty="0" err="1" smtClean="0"/>
              <a:t>spulberă</a:t>
            </a:r>
            <a:r>
              <a:rPr lang="en-US" dirty="0" smtClean="0"/>
              <a:t> </a:t>
            </a:r>
            <a:r>
              <a:rPr lang="en-US" dirty="0" err="1" smtClean="0"/>
              <a:t>inacţiunea</a:t>
            </a:r>
            <a:r>
              <a:rPr lang="en-US" dirty="0" smtClean="0"/>
              <a:t> </a:t>
            </a:r>
            <a:r>
              <a:rPr lang="en-US" dirty="0" err="1" smtClean="0"/>
              <a:t>şi</a:t>
            </a:r>
            <a:r>
              <a:rPr lang="ro-RO" dirty="0" smtClean="0"/>
              <a:t>,</a:t>
            </a:r>
            <a:r>
              <a:rPr lang="en-US" dirty="0" smtClean="0"/>
              <a:t> ca o </a:t>
            </a:r>
            <a:r>
              <a:rPr lang="en-US" dirty="0" err="1" smtClean="0"/>
              <a:t>avalanşă</a:t>
            </a:r>
            <a:r>
              <a:rPr lang="ro-RO" dirty="0" smtClean="0"/>
              <a:t>,</a:t>
            </a:r>
            <a:r>
              <a:rPr lang="en-US" dirty="0" smtClean="0"/>
              <a:t> </a:t>
            </a:r>
            <a:r>
              <a:rPr lang="en-US" dirty="0" err="1" smtClean="0"/>
              <a:t>acoperă</a:t>
            </a:r>
            <a:r>
              <a:rPr lang="en-US" dirty="0" smtClean="0"/>
              <a:t> </a:t>
            </a:r>
            <a:r>
              <a:rPr lang="en-US" dirty="0" err="1" smtClean="0"/>
              <a:t>şi</a:t>
            </a:r>
            <a:r>
              <a:rPr lang="en-US" dirty="0" smtClean="0"/>
              <a:t> </a:t>
            </a:r>
            <a:r>
              <a:rPr lang="en-US" dirty="0" err="1" smtClean="0"/>
              <a:t>înghite</a:t>
            </a:r>
            <a:r>
              <a:rPr lang="en-US" dirty="0" smtClean="0"/>
              <a:t> </a:t>
            </a:r>
            <a:r>
              <a:rPr lang="en-US" dirty="0" err="1" smtClean="0"/>
              <a:t>toate</a:t>
            </a:r>
            <a:r>
              <a:rPr lang="en-US" dirty="0" smtClean="0"/>
              <a:t> </a:t>
            </a:r>
            <a:r>
              <a:rPr lang="en-US" dirty="0" err="1" smtClean="0"/>
              <a:t>obstacolele</a:t>
            </a:r>
            <a:r>
              <a:rPr lang="en-US" dirty="0" smtClean="0"/>
              <a:t>.</a:t>
            </a:r>
          </a:p>
          <a:p>
            <a:pPr marL="0" indent="0">
              <a:buNone/>
            </a:pPr>
            <a:r>
              <a:rPr lang="ro-RO" dirty="0"/>
              <a:t>E</a:t>
            </a:r>
            <a:r>
              <a:rPr lang="en-US" dirty="0" err="1" smtClean="0"/>
              <a:t>ducația</a:t>
            </a:r>
            <a:r>
              <a:rPr lang="en-US" dirty="0" smtClean="0"/>
              <a:t> </a:t>
            </a:r>
            <a:r>
              <a:rPr lang="en-US" dirty="0" err="1" smtClean="0"/>
              <a:t>constă</a:t>
            </a:r>
            <a:r>
              <a:rPr lang="en-US" dirty="0" smtClean="0"/>
              <a:t> </a:t>
            </a:r>
            <a:r>
              <a:rPr lang="ro-RO" dirty="0" smtClean="0"/>
              <a:t>din</a:t>
            </a:r>
            <a:r>
              <a:rPr lang="en-US" dirty="0" smtClean="0"/>
              <a:t> a fi </a:t>
            </a:r>
            <a:r>
              <a:rPr lang="en-US" dirty="0" err="1" smtClean="0"/>
              <a:t>pasionat</a:t>
            </a:r>
            <a:r>
              <a:rPr lang="en-US" dirty="0" smtClean="0"/>
              <a:t> de </a:t>
            </a:r>
            <a:r>
              <a:rPr lang="en-US" dirty="0" err="1" smtClean="0"/>
              <a:t>ceva</a:t>
            </a:r>
            <a:r>
              <a:rPr lang="en-US" dirty="0" smtClean="0"/>
              <a:t>. </a:t>
            </a:r>
            <a:r>
              <a:rPr lang="en-US" dirty="0" err="1" smtClean="0"/>
              <a:t>Atunci</a:t>
            </a:r>
            <a:r>
              <a:rPr lang="en-US" dirty="0" smtClean="0"/>
              <a:t> </a:t>
            </a:r>
            <a:r>
              <a:rPr lang="en-US" dirty="0" err="1" smtClean="0"/>
              <a:t>când</a:t>
            </a:r>
            <a:r>
              <a:rPr lang="en-US" dirty="0" smtClean="0"/>
              <a:t> </a:t>
            </a:r>
            <a:r>
              <a:rPr lang="en-US" dirty="0" err="1" smtClean="0"/>
              <a:t>vezi</a:t>
            </a:r>
            <a:r>
              <a:rPr lang="en-US" dirty="0" smtClean="0"/>
              <a:t> </a:t>
            </a:r>
            <a:r>
              <a:rPr lang="en-US" dirty="0" err="1" smtClean="0"/>
              <a:t>pasiune</a:t>
            </a:r>
            <a:r>
              <a:rPr lang="en-US" dirty="0" smtClean="0"/>
              <a:t> </a:t>
            </a:r>
            <a:r>
              <a:rPr lang="en-US" dirty="0" err="1" smtClean="0"/>
              <a:t>și</a:t>
            </a:r>
            <a:r>
              <a:rPr lang="en-US" dirty="0" smtClean="0"/>
              <a:t> </a:t>
            </a:r>
            <a:r>
              <a:rPr lang="en-US" dirty="0" err="1" smtClean="0"/>
              <a:t>entuziasm</a:t>
            </a:r>
            <a:r>
              <a:rPr lang="ro-RO" dirty="0" smtClean="0"/>
              <a:t>,</a:t>
            </a:r>
            <a:r>
              <a:rPr lang="en-US" dirty="0" smtClean="0"/>
              <a:t> </a:t>
            </a:r>
            <a:r>
              <a:rPr lang="en-US" dirty="0" err="1" smtClean="0"/>
              <a:t>poți</a:t>
            </a:r>
            <a:r>
              <a:rPr lang="en-US" dirty="0" smtClean="0"/>
              <a:t> </a:t>
            </a:r>
            <a:r>
              <a:rPr lang="en-US" dirty="0" err="1" smtClean="0"/>
              <a:t>transmite</a:t>
            </a:r>
            <a:r>
              <a:rPr lang="en-US" dirty="0" smtClean="0"/>
              <a:t> </a:t>
            </a:r>
            <a:r>
              <a:rPr lang="en-US" dirty="0" err="1" smtClean="0"/>
              <a:t>și</a:t>
            </a:r>
            <a:r>
              <a:rPr lang="en-US" dirty="0" smtClean="0"/>
              <a:t> </a:t>
            </a:r>
            <a:r>
              <a:rPr lang="en-US" dirty="0" err="1" smtClean="0"/>
              <a:t>mesajul</a:t>
            </a:r>
            <a:r>
              <a:rPr lang="en-US" dirty="0" smtClean="0"/>
              <a:t> </a:t>
            </a:r>
            <a:r>
              <a:rPr lang="en-US" dirty="0" err="1" smtClean="0"/>
              <a:t>educațional</a:t>
            </a:r>
            <a:r>
              <a:rPr lang="en-US" dirty="0" smtClean="0"/>
              <a:t>.</a:t>
            </a:r>
          </a:p>
          <a:p>
            <a:pPr marL="0" indent="0">
              <a:buNone/>
            </a:pPr>
            <a:endParaRPr lang="en-US" dirty="0"/>
          </a:p>
        </p:txBody>
      </p:sp>
    </p:spTree>
    <p:extLst>
      <p:ext uri="{BB962C8B-B14F-4D97-AF65-F5344CB8AC3E}">
        <p14:creationId xmlns:p14="http://schemas.microsoft.com/office/powerpoint/2010/main" val="273349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p:txBody>
          <a:bodyPr rtlCol="0"/>
          <a:lstStyle/>
          <a:p>
            <a:pPr rtl="0"/>
            <a:r>
              <a:rPr lang="ro-RO" b="1" dirty="0">
                <a:latin typeface="Arial Narrow" panose="020B0606020202030204" pitchFamily="34" charset="0"/>
              </a:rPr>
              <a:t>DIRECȚII DE ACȚIUNE</a:t>
            </a:r>
          </a:p>
        </p:txBody>
      </p:sp>
      <p:sp>
        <p:nvSpPr>
          <p:cNvPr id="3" name="Subtitlu 2"/>
          <p:cNvSpPr>
            <a:spLocks noGrp="1"/>
          </p:cNvSpPr>
          <p:nvPr>
            <p:ph type="subTitle" idx="1"/>
          </p:nvPr>
        </p:nvSpPr>
        <p:spPr>
          <a:xfrm>
            <a:off x="1382102" y="3933056"/>
            <a:ext cx="9429931" cy="991077"/>
          </a:xfrm>
        </p:spPr>
        <p:txBody>
          <a:bodyPr rtlCol="0">
            <a:normAutofit/>
          </a:bodyPr>
          <a:lstStyle/>
          <a:p>
            <a:pPr rtl="0"/>
            <a:r>
              <a:rPr lang="ro-RO" sz="2400" b="1" dirty="0">
                <a:latin typeface="Arial Narrow" panose="020B0606020202030204" pitchFamily="34" charset="0"/>
              </a:rPr>
              <a:t>PENTRU ANUL ȘCOLAR 2023-2024</a:t>
            </a:r>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909836" y="431800"/>
            <a:ext cx="10513167" cy="1413024"/>
          </a:xfrm>
        </p:spPr>
        <p:txBody>
          <a:bodyPr rtlCol="0">
            <a:normAutofit/>
          </a:bodyPr>
          <a:lstStyle/>
          <a:p>
            <a:r>
              <a:rPr lang="ro-RO" b="1" dirty="0">
                <a:solidFill>
                  <a:srgbClr val="00B050"/>
                </a:solidFill>
                <a:latin typeface="Arial Narrow" panose="020B0606020202030204" pitchFamily="34" charset="0"/>
              </a:rPr>
              <a:t>1. Asigurarea calităţii serviciilor educaţionale şi a nivelului de performanţă şcolară şi profesională</a:t>
            </a:r>
          </a:p>
        </p:txBody>
      </p:sp>
      <p:sp>
        <p:nvSpPr>
          <p:cNvPr id="14" name="Substituent conținut 13"/>
          <p:cNvSpPr>
            <a:spLocks noGrp="1"/>
          </p:cNvSpPr>
          <p:nvPr>
            <p:ph idx="1"/>
          </p:nvPr>
        </p:nvSpPr>
        <p:spPr>
          <a:xfrm>
            <a:off x="1053852" y="1803400"/>
            <a:ext cx="9916091" cy="4267200"/>
          </a:xfrm>
        </p:spPr>
        <p:txBody>
          <a:bodyPr rtlCol="0">
            <a:noAutofit/>
          </a:bodyPr>
          <a:lstStyle/>
          <a:p>
            <a:pPr marL="0" lvl="0" indent="0" algn="just">
              <a:lnSpc>
                <a:spcPct val="100000"/>
              </a:lnSpc>
              <a:spcBef>
                <a:spcPts val="0"/>
              </a:spcBef>
              <a:buClrTx/>
              <a:buNone/>
              <a:defRPr/>
            </a:pPr>
            <a:endParaRPr lang="ro-RO" sz="2000" b="1" u="sng" dirty="0">
              <a:solidFill>
                <a:prstClr val="black"/>
              </a:solidFill>
              <a:effectLst>
                <a:outerShdw blurRad="38100" dist="38100" dir="2700000" algn="tl">
                  <a:srgbClr val="000000">
                    <a:alpha val="43137"/>
                  </a:srgbClr>
                </a:outerShdw>
              </a:effectLst>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defRPr/>
            </a:pPr>
            <a:r>
              <a:rPr lang="ro-RO" sz="2000" b="1" i="1" u="sng" dirty="0">
                <a:solidFill>
                  <a:prstClr val="black"/>
                </a:solidFill>
                <a:latin typeface="Arial Narrow" panose="020B0606020202030204" pitchFamily="34" charset="0"/>
                <a:cs typeface="Times New Roman" panose="02020603050405020304" pitchFamily="18" charset="0"/>
              </a:rPr>
              <a:t>procent </a:t>
            </a:r>
            <a:r>
              <a:rPr lang="en-US" sz="2000" b="1" i="1" u="sng" dirty="0">
                <a:solidFill>
                  <a:prstClr val="black"/>
                </a:solidFill>
                <a:latin typeface="Arial Narrow" panose="020B0606020202030204" pitchFamily="34" charset="0"/>
                <a:cs typeface="Times New Roman" panose="02020603050405020304" pitchFamily="18" charset="0"/>
              </a:rPr>
              <a:t>de promova</a:t>
            </a:r>
            <a:r>
              <a:rPr lang="ro-RO" sz="2000" b="1" i="1" u="sng" dirty="0">
                <a:solidFill>
                  <a:prstClr val="black"/>
                </a:solidFill>
                <a:latin typeface="Arial Narrow" panose="020B0606020202030204" pitchFamily="34" charset="0"/>
                <a:cs typeface="Times New Roman" panose="02020603050405020304" pitchFamily="18" charset="0"/>
              </a:rPr>
              <a:t>re</a:t>
            </a:r>
            <a:r>
              <a:rPr lang="en-US" sz="2000" b="1" i="1" u="sng" dirty="0">
                <a:solidFill>
                  <a:prstClr val="black"/>
                </a:solidFill>
                <a:latin typeface="Arial Narrow" panose="020B0606020202030204" pitchFamily="34" charset="0"/>
                <a:cs typeface="Times New Roman" panose="02020603050405020304" pitchFamily="18" charset="0"/>
              </a:rPr>
              <a:t> a examenului de bacalaureat </a:t>
            </a:r>
            <a:r>
              <a:rPr lang="ro-RO" sz="2000" b="1" i="1" u="sng" dirty="0">
                <a:solidFill>
                  <a:prstClr val="black"/>
                </a:solidFill>
                <a:latin typeface="Arial Narrow" panose="020B0606020202030204" pitchFamily="34" charset="0"/>
                <a:cs typeface="Times New Roman" panose="02020603050405020304" pitchFamily="18" charset="0"/>
              </a:rPr>
              <a:t>- </a:t>
            </a:r>
            <a:r>
              <a:rPr lang="en-US" sz="2000" b="1" i="1" u="sng" dirty="0">
                <a:solidFill>
                  <a:prstClr val="black"/>
                </a:solidFill>
                <a:latin typeface="Arial Narrow" panose="020B0606020202030204" pitchFamily="34" charset="0"/>
                <a:cs typeface="Times New Roman" panose="02020603050405020304" pitchFamily="18" charset="0"/>
              </a:rPr>
              <a:t>minimum 90%</a:t>
            </a:r>
            <a:r>
              <a:rPr lang="ro-RO" sz="2000" b="1" i="1" u="sng" dirty="0">
                <a:solidFill>
                  <a:prstClr val="black"/>
                </a:solidFill>
                <a:latin typeface="Arial Narrow" panose="020B0606020202030204" pitchFamily="34" charset="0"/>
                <a:cs typeface="Times New Roman" panose="02020603050405020304" pitchFamily="18" charset="0"/>
              </a:rPr>
              <a:t> din minimum 90% elevi promovaţi în iunie</a:t>
            </a:r>
            <a:r>
              <a:rPr lang="en-US" sz="2000" b="1" i="1" u="sng" dirty="0">
                <a:solidFill>
                  <a:prstClr val="black"/>
                </a:solidFill>
                <a:latin typeface="Arial Narrow" panose="020B0606020202030204" pitchFamily="34" charset="0"/>
                <a:cs typeface="Times New Roman" panose="02020603050405020304" pitchFamily="18" charset="0"/>
              </a:rPr>
              <a:t> – pentru clasele tehnologice </a:t>
            </a:r>
          </a:p>
          <a:p>
            <a:pPr marL="0" lvl="0" indent="0" algn="just">
              <a:lnSpc>
                <a:spcPct val="100000"/>
              </a:lnSpc>
              <a:spcBef>
                <a:spcPts val="0"/>
              </a:spcBef>
              <a:buClrTx/>
              <a:buNone/>
              <a:defRPr/>
            </a:pPr>
            <a:endParaRPr lang="en-US" sz="2000" b="1" i="1" u="sng"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defRPr/>
            </a:pPr>
            <a:r>
              <a:rPr lang="ro-RO" sz="2000" b="1" i="1" dirty="0">
                <a:solidFill>
                  <a:prstClr val="black"/>
                </a:solidFill>
                <a:latin typeface="Arial Narrow" panose="020B0606020202030204" pitchFamily="34" charset="0"/>
                <a:cs typeface="Times New Roman" panose="02020603050405020304" pitchFamily="18" charset="0"/>
              </a:rPr>
              <a:t>- </a:t>
            </a:r>
            <a:r>
              <a:rPr lang="ro-RO" sz="2000" b="1" i="1" u="sng" dirty="0">
                <a:solidFill>
                  <a:prstClr val="black"/>
                </a:solidFill>
                <a:latin typeface="Arial Narrow" panose="020B0606020202030204" pitchFamily="34" charset="0"/>
                <a:cs typeface="Times New Roman" panose="02020603050405020304" pitchFamily="18" charset="0"/>
              </a:rPr>
              <a:t>100</a:t>
            </a:r>
            <a:r>
              <a:rPr lang="en-US" sz="2000" b="1" i="1" u="sng" dirty="0">
                <a:solidFill>
                  <a:prstClr val="black"/>
                </a:solidFill>
                <a:latin typeface="Arial Narrow" panose="020B0606020202030204" pitchFamily="34" charset="0"/>
                <a:cs typeface="Times New Roman" panose="02020603050405020304" pitchFamily="18" charset="0"/>
              </a:rPr>
              <a:t> % elevi promova</a:t>
            </a:r>
            <a:r>
              <a:rPr lang="ro-RO" sz="2000" b="1" i="1" u="sng" dirty="0">
                <a:solidFill>
                  <a:prstClr val="black"/>
                </a:solidFill>
                <a:latin typeface="Arial Narrow" panose="020B0606020202030204" pitchFamily="34" charset="0"/>
                <a:cs typeface="Times New Roman" panose="02020603050405020304" pitchFamily="18" charset="0"/>
              </a:rPr>
              <a:t>ț</a:t>
            </a:r>
            <a:r>
              <a:rPr lang="en-US" sz="2000" b="1" i="1" u="sng" dirty="0">
                <a:solidFill>
                  <a:prstClr val="black"/>
                </a:solidFill>
                <a:latin typeface="Arial Narrow" panose="020B0606020202030204" pitchFamily="34" charset="0"/>
                <a:cs typeface="Times New Roman" panose="02020603050405020304" pitchFamily="18" charset="0"/>
              </a:rPr>
              <a:t>i </a:t>
            </a:r>
            <a:r>
              <a:rPr lang="ro-RO" sz="2000" b="1" i="1" u="sng" dirty="0">
                <a:solidFill>
                  <a:prstClr val="black"/>
                </a:solidFill>
                <a:latin typeface="Arial Narrow" panose="020B0606020202030204" pitchFamily="34" charset="0"/>
                <a:cs typeface="Times New Roman" panose="02020603050405020304" pitchFamily="18" charset="0"/>
              </a:rPr>
              <a:t>î</a:t>
            </a:r>
            <a:r>
              <a:rPr lang="en-US" sz="2000" b="1" i="1" u="sng" dirty="0">
                <a:solidFill>
                  <a:prstClr val="black"/>
                </a:solidFill>
                <a:latin typeface="Arial Narrow" panose="020B0606020202030204" pitchFamily="34" charset="0"/>
                <a:cs typeface="Times New Roman" panose="02020603050405020304" pitchFamily="18" charset="0"/>
              </a:rPr>
              <a:t>n iunie pentru clasele de liceu teoretic</a:t>
            </a:r>
            <a:r>
              <a:rPr lang="ro-RO" sz="2000" b="1" i="1" u="sng" dirty="0">
                <a:solidFill>
                  <a:prstClr val="black"/>
                </a:solidFill>
                <a:latin typeface="Arial Narrow" panose="020B0606020202030204" pitchFamily="34" charset="0"/>
                <a:cs typeface="Times New Roman" panose="02020603050405020304" pitchFamily="18" charset="0"/>
              </a:rPr>
              <a:t>, 100% promovare BAC</a:t>
            </a:r>
          </a:p>
          <a:p>
            <a:pPr marL="0" lvl="0" indent="0">
              <a:lnSpc>
                <a:spcPct val="100000"/>
              </a:lnSpc>
              <a:spcBef>
                <a:spcPts val="0"/>
              </a:spcBef>
              <a:buClrTx/>
              <a:buNone/>
              <a:defRPr/>
            </a:pPr>
            <a:endParaRPr lang="ro-RO" sz="2000" dirty="0">
              <a:solidFill>
                <a:prstClr val="black"/>
              </a:solidFill>
              <a:latin typeface="Arial Narrow" panose="020B0606020202030204" pitchFamily="34" charset="0"/>
              <a:cs typeface="Times New Roman" panose="02020603050405020304" pitchFamily="18" charset="0"/>
            </a:endParaRPr>
          </a:p>
          <a:p>
            <a:pPr marL="0" lvl="0" indent="0">
              <a:lnSpc>
                <a:spcPct val="100000"/>
              </a:lnSpc>
              <a:spcBef>
                <a:spcPts val="0"/>
              </a:spcBef>
              <a:buClrTx/>
              <a:buFontTx/>
              <a:buChar char="-"/>
              <a:defRPr/>
            </a:pPr>
            <a:r>
              <a:rPr lang="ro-RO" sz="2000" b="1" dirty="0">
                <a:solidFill>
                  <a:srgbClr val="FF0000"/>
                </a:solidFill>
                <a:latin typeface="Arial Narrow" panose="020B0606020202030204" pitchFamily="34" charset="0"/>
                <a:cs typeface="Times New Roman" panose="02020603050405020304" pitchFamily="18" charset="0"/>
              </a:rPr>
              <a:t>Exigență</a:t>
            </a:r>
            <a:r>
              <a:rPr lang="ro-RO" sz="2000" dirty="0">
                <a:solidFill>
                  <a:srgbClr val="FF0000"/>
                </a:solidFill>
                <a:latin typeface="Arial Narrow" panose="020B0606020202030204" pitchFamily="34" charset="0"/>
                <a:cs typeface="Times New Roman" panose="02020603050405020304" pitchFamily="18" charset="0"/>
              </a:rPr>
              <a:t> și </a:t>
            </a:r>
            <a:r>
              <a:rPr lang="ro-RO" sz="2000" b="1" dirty="0">
                <a:solidFill>
                  <a:srgbClr val="FF0000"/>
                </a:solidFill>
                <a:latin typeface="Arial Narrow" panose="020B0606020202030204" pitchFamily="34" charset="0"/>
                <a:cs typeface="Times New Roman" panose="02020603050405020304" pitchFamily="18" charset="0"/>
              </a:rPr>
              <a:t>profesionalism</a:t>
            </a:r>
            <a:r>
              <a:rPr lang="ro-RO" sz="2000" dirty="0">
                <a:solidFill>
                  <a:srgbClr val="FF0000"/>
                </a:solidFill>
                <a:latin typeface="Arial Narrow" panose="020B0606020202030204" pitchFamily="34" charset="0"/>
                <a:cs typeface="Times New Roman" panose="02020603050405020304" pitchFamily="18" charset="0"/>
              </a:rPr>
              <a:t> din clasa a IX-a</a:t>
            </a:r>
          </a:p>
          <a:p>
            <a:pPr marL="0" lvl="0" indent="0" algn="just">
              <a:lnSpc>
                <a:spcPct val="100000"/>
              </a:lnSpc>
              <a:spcBef>
                <a:spcPts val="0"/>
              </a:spcBef>
              <a:buClrTx/>
              <a:buFontTx/>
              <a:buChar char="-"/>
              <a:defRPr/>
            </a:pPr>
            <a:r>
              <a:rPr lang="ro-RO" sz="2000" dirty="0">
                <a:solidFill>
                  <a:prstClr val="black"/>
                </a:solidFill>
                <a:latin typeface="Arial Narrow" panose="020B0606020202030204" pitchFamily="34" charset="0"/>
                <a:cs typeface="Times New Roman" panose="02020603050405020304" pitchFamily="18" charset="0"/>
              </a:rPr>
              <a:t>Teste inițiale; analiză teste predictive; stabilire plan remedial; stabilire grup vulnerabil</a:t>
            </a:r>
          </a:p>
          <a:p>
            <a:pPr marL="0" lvl="0" indent="0" algn="just">
              <a:lnSpc>
                <a:spcPct val="100000"/>
              </a:lnSpc>
              <a:spcBef>
                <a:spcPts val="0"/>
              </a:spcBef>
              <a:buClrTx/>
              <a:buFontTx/>
              <a:buChar char="-"/>
              <a:defRPr/>
            </a:pPr>
            <a:r>
              <a:rPr lang="ro-RO" sz="2000" dirty="0">
                <a:solidFill>
                  <a:prstClr val="black"/>
                </a:solidFill>
                <a:latin typeface="Arial Narrow" panose="020B0606020202030204" pitchFamily="34" charset="0"/>
                <a:cs typeface="Times New Roman" panose="02020603050405020304" pitchFamily="18" charset="0"/>
              </a:rPr>
              <a:t>Analiză note obținute de elevii claselor a IX-a la Evaluarea Națională</a:t>
            </a:r>
          </a:p>
          <a:p>
            <a:pPr marL="0" lvl="0" indent="0" algn="just">
              <a:lnSpc>
                <a:spcPct val="100000"/>
              </a:lnSpc>
              <a:spcBef>
                <a:spcPts val="0"/>
              </a:spcBef>
              <a:buClrTx/>
              <a:buFontTx/>
              <a:buChar char="-"/>
              <a:defRPr/>
            </a:pPr>
            <a:r>
              <a:rPr lang="ro-RO" sz="2000" dirty="0">
                <a:solidFill>
                  <a:prstClr val="black"/>
                </a:solidFill>
                <a:latin typeface="Arial Narrow" panose="020B0606020202030204" pitchFamily="34" charset="0"/>
                <a:cs typeface="Times New Roman" panose="02020603050405020304" pitchFamily="18" charset="0"/>
              </a:rPr>
              <a:t>Clasele a X-a și a XI-a: exigență maximă</a:t>
            </a:r>
          </a:p>
          <a:p>
            <a:pPr marL="0" lvl="0" indent="0" algn="just">
              <a:lnSpc>
                <a:spcPct val="100000"/>
              </a:lnSpc>
              <a:spcBef>
                <a:spcPts val="0"/>
              </a:spcBef>
              <a:buClrTx/>
              <a:buFontTx/>
              <a:buChar char="-"/>
              <a:defRPr/>
            </a:pPr>
            <a:r>
              <a:rPr lang="ro-RO" sz="2000" dirty="0">
                <a:solidFill>
                  <a:prstClr val="black"/>
                </a:solidFill>
                <a:latin typeface="Arial Narrow" panose="020B0606020202030204" pitchFamily="34" charset="0"/>
                <a:cs typeface="Times New Roman" panose="02020603050405020304" pitchFamily="18" charset="0"/>
              </a:rPr>
              <a:t>Clasele a XII-a și a XIII-a FR: </a:t>
            </a:r>
            <a:r>
              <a:rPr lang="ro-RO" sz="2000" dirty="0" smtClean="0">
                <a:solidFill>
                  <a:prstClr val="black"/>
                </a:solidFill>
                <a:latin typeface="Arial Narrow" panose="020B0606020202030204" pitchFamily="34" charset="0"/>
                <a:cs typeface="Times New Roman" panose="02020603050405020304" pitchFamily="18" charset="0"/>
              </a:rPr>
              <a:t>pregătire suplimentară/ remedială</a:t>
            </a:r>
            <a:endParaRPr lang="ro-RO" sz="2000"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defRPr/>
            </a:pPr>
            <a:r>
              <a:rPr lang="ro-RO" sz="2000" dirty="0">
                <a:solidFill>
                  <a:prstClr val="black"/>
                </a:solidFill>
                <a:latin typeface="Arial Narrow" panose="020B0606020202030204" pitchFamily="34" charset="0"/>
                <a:cs typeface="Times New Roman" panose="02020603050405020304" pitchFamily="18" charset="0"/>
              </a:rPr>
              <a:t>Simulări la clasele terminale, dar și la clasele a XI-a</a:t>
            </a:r>
          </a:p>
          <a:p>
            <a:pPr marL="0" lvl="0" indent="0" algn="just">
              <a:lnSpc>
                <a:spcPct val="100000"/>
              </a:lnSpc>
              <a:spcBef>
                <a:spcPts val="0"/>
              </a:spcBef>
              <a:buClrTx/>
              <a:buFontTx/>
              <a:buChar char="-"/>
              <a:defRPr/>
            </a:pPr>
            <a:r>
              <a:rPr lang="ro-RO" sz="2000" dirty="0">
                <a:solidFill>
                  <a:prstClr val="black"/>
                </a:solidFill>
                <a:latin typeface="Arial Narrow" panose="020B0606020202030204" pitchFamily="34" charset="0"/>
                <a:cs typeface="Times New Roman" panose="02020603050405020304" pitchFamily="18" charset="0"/>
              </a:rPr>
              <a:t>Motivarea elevilor</a:t>
            </a:r>
          </a:p>
          <a:p>
            <a:pPr marL="0" lvl="0" indent="0" algn="just">
              <a:lnSpc>
                <a:spcPct val="100000"/>
              </a:lnSpc>
              <a:spcBef>
                <a:spcPts val="0"/>
              </a:spcBef>
              <a:buClrTx/>
              <a:buFontTx/>
              <a:buChar char="-"/>
              <a:defRPr/>
            </a:pPr>
            <a:r>
              <a:rPr lang="ro-RO" sz="2000" dirty="0">
                <a:solidFill>
                  <a:prstClr val="black"/>
                </a:solidFill>
                <a:latin typeface="Arial Narrow" panose="020B0606020202030204" pitchFamily="34" charset="0"/>
                <a:cs typeface="Times New Roman" panose="02020603050405020304" pitchFamily="18" charset="0"/>
              </a:rPr>
              <a:t>D</a:t>
            </a:r>
            <a:r>
              <a:rPr lang="ro-RO" sz="2000" dirty="0" smtClean="0">
                <a:solidFill>
                  <a:prstClr val="black"/>
                </a:solidFill>
                <a:latin typeface="Arial Narrow" panose="020B0606020202030204" pitchFamily="34" charset="0"/>
                <a:cs typeface="Times New Roman" panose="02020603050405020304" pitchFamily="18" charset="0"/>
              </a:rPr>
              <a:t>iferențierea </a:t>
            </a:r>
            <a:r>
              <a:rPr lang="ro-RO" sz="2000" dirty="0">
                <a:solidFill>
                  <a:prstClr val="black"/>
                </a:solidFill>
                <a:latin typeface="Arial Narrow" panose="020B0606020202030204" pitchFamily="34" charset="0"/>
                <a:cs typeface="Times New Roman" panose="02020603050405020304" pitchFamily="18" charset="0"/>
              </a:rPr>
              <a:t>sarcinilor didactice</a:t>
            </a:r>
            <a:endParaRPr lang="en-US" sz="2000" dirty="0">
              <a:solidFill>
                <a:prstClr val="black"/>
              </a:solidFill>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stituent conținut 13"/>
          <p:cNvSpPr>
            <a:spLocks noGrp="1"/>
          </p:cNvSpPr>
          <p:nvPr>
            <p:ph idx="1"/>
          </p:nvPr>
        </p:nvSpPr>
        <p:spPr>
          <a:xfrm>
            <a:off x="765820" y="692696"/>
            <a:ext cx="10729192" cy="5472608"/>
          </a:xfrm>
        </p:spPr>
        <p:txBody>
          <a:bodyPr rtlCol="0">
            <a:normAutofit/>
          </a:bodyPr>
          <a:lstStyle/>
          <a:p>
            <a:r>
              <a:rPr lang="ro-RO" sz="2800" dirty="0">
                <a:solidFill>
                  <a:srgbClr val="080808"/>
                </a:solidFill>
                <a:latin typeface="Arial Narrow" panose="020B0606020202030204" pitchFamily="34" charset="0"/>
              </a:rPr>
              <a:t>- Se vor elabora/ actualiza </a:t>
            </a:r>
            <a:r>
              <a:rPr lang="ro-RO" sz="2800" b="1" dirty="0">
                <a:solidFill>
                  <a:srgbClr val="FF0000"/>
                </a:solidFill>
                <a:latin typeface="Arial Narrow" panose="020B0606020202030204" pitchFamily="34" charset="0"/>
              </a:rPr>
              <a:t>planurile de evaluare </a:t>
            </a:r>
            <a:r>
              <a:rPr lang="ro-RO" sz="2800" dirty="0">
                <a:solidFill>
                  <a:srgbClr val="080808"/>
                </a:solidFill>
                <a:latin typeface="Arial Narrow" panose="020B0606020202030204" pitchFamily="34" charset="0"/>
              </a:rPr>
              <a:t>și </a:t>
            </a:r>
            <a:r>
              <a:rPr lang="ro-RO" sz="2800" b="1" dirty="0">
                <a:solidFill>
                  <a:srgbClr val="FF0000"/>
                </a:solidFill>
                <a:latin typeface="Arial Narrow" panose="020B0606020202030204" pitchFamily="34" charset="0"/>
              </a:rPr>
              <a:t>standardele de promovare.</a:t>
            </a:r>
          </a:p>
          <a:p>
            <a:r>
              <a:rPr lang="ro-RO" sz="2800" dirty="0">
                <a:solidFill>
                  <a:srgbClr val="080808"/>
                </a:solidFill>
                <a:latin typeface="Arial Narrow" panose="020B0606020202030204" pitchFamily="34" charset="0"/>
              </a:rPr>
              <a:t>- Planul de evaluare trebuie să conțină: termene de notare, măcar o evaluare folosind metode alternative (proiecte, portofolii, interviuri, lucrări practice/observație sistematică, lucrări scrise cu itemi diverși, alte metode), standarde pentru fiecare notă/nivel de notare, instrumente și termene de evaluare a elevilor cu situația școlară dificilă (PLAN REMEDIAL PENTRU ELEVII AFLAȚI ÎN REGRES+ ANALIZA SITUAȚIEI ÎN CONSILIUL CLASEI</a:t>
            </a:r>
            <a:r>
              <a:rPr lang="ro-RO" sz="2800" dirty="0" smtClean="0">
                <a:solidFill>
                  <a:srgbClr val="080808"/>
                </a:solidFill>
                <a:latin typeface="Arial Narrow" panose="020B0606020202030204" pitchFamily="34" charset="0"/>
              </a:rPr>
              <a:t>).</a:t>
            </a:r>
          </a:p>
          <a:p>
            <a:r>
              <a:rPr lang="ro-RO" sz="2800" dirty="0" smtClean="0">
                <a:solidFill>
                  <a:srgbClr val="080808"/>
                </a:solidFill>
                <a:latin typeface="Arial Narrow" panose="020B0606020202030204" pitchFamily="34" charset="0"/>
              </a:rPr>
              <a:t>Evaluarea obiectivă </a:t>
            </a:r>
            <a:r>
              <a:rPr lang="ro-RO" sz="2800" dirty="0">
                <a:solidFill>
                  <a:srgbClr val="080808"/>
                </a:solidFill>
                <a:latin typeface="Arial Narrow" panose="020B0606020202030204" pitchFamily="34" charset="0"/>
              </a:rPr>
              <a:t>prin aplicarea testului predictiv și a unui </a:t>
            </a:r>
            <a:r>
              <a:rPr lang="ro-RO" sz="2800" dirty="0" smtClean="0">
                <a:solidFill>
                  <a:srgbClr val="080808"/>
                </a:solidFill>
                <a:latin typeface="Arial Narrow" panose="020B0606020202030204" pitchFamily="34" charset="0"/>
              </a:rPr>
              <a:t>număr </a:t>
            </a:r>
            <a:r>
              <a:rPr lang="ro-RO" sz="2800" dirty="0">
                <a:solidFill>
                  <a:srgbClr val="080808"/>
                </a:solidFill>
                <a:latin typeface="Arial Narrow" panose="020B0606020202030204" pitchFamily="34" charset="0"/>
              </a:rPr>
              <a:t>de </a:t>
            </a:r>
            <a:r>
              <a:rPr lang="ro-RO" sz="2800" dirty="0" smtClean="0">
                <a:solidFill>
                  <a:srgbClr val="080808"/>
                </a:solidFill>
                <a:latin typeface="Arial Narrow" panose="020B0606020202030204" pitchFamily="34" charset="0"/>
              </a:rPr>
              <a:t>4 </a:t>
            </a:r>
            <a:r>
              <a:rPr lang="ro-RO" sz="2800" dirty="0">
                <a:solidFill>
                  <a:srgbClr val="080808"/>
                </a:solidFill>
                <a:latin typeface="Arial Narrow" panose="020B0606020202030204" pitchFamily="34" charset="0"/>
              </a:rPr>
              <a:t>teste sumative prin intermediul </a:t>
            </a:r>
            <a:r>
              <a:rPr lang="ro-RO" sz="2800" dirty="0" smtClean="0">
                <a:solidFill>
                  <a:srgbClr val="080808"/>
                </a:solidFill>
                <a:latin typeface="Arial Narrow" panose="020B0606020202030204" pitchFamily="34" charset="0"/>
              </a:rPr>
              <a:t>platformelor GS, ILIAS etc.</a:t>
            </a:r>
            <a:endParaRPr lang="ro-RO" sz="2800" dirty="0">
              <a:solidFill>
                <a:srgbClr val="080808"/>
              </a:solidFill>
              <a:latin typeface="Arial Narrow" panose="020B0606020202030204" pitchFamily="34" charset="0"/>
            </a:endParaRPr>
          </a:p>
        </p:txBody>
      </p:sp>
    </p:spTree>
    <p:extLst>
      <p:ext uri="{BB962C8B-B14F-4D97-AF65-F5344CB8AC3E}">
        <p14:creationId xmlns:p14="http://schemas.microsoft.com/office/powerpoint/2010/main" val="230030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stituent conținut 13"/>
          <p:cNvSpPr>
            <a:spLocks noGrp="1"/>
          </p:cNvSpPr>
          <p:nvPr>
            <p:ph idx="1"/>
          </p:nvPr>
        </p:nvSpPr>
        <p:spPr>
          <a:xfrm>
            <a:off x="801824" y="836712"/>
            <a:ext cx="10585176" cy="5449912"/>
          </a:xfrm>
        </p:spPr>
        <p:txBody>
          <a:bodyPr rtlCol="0">
            <a:normAutofit fontScale="92500" lnSpcReduction="20000"/>
          </a:bodyPr>
          <a:lstStyle/>
          <a:p>
            <a:pPr marL="0" lvl="0" indent="0" algn="just">
              <a:lnSpc>
                <a:spcPct val="100000"/>
              </a:lnSpc>
              <a:spcBef>
                <a:spcPts val="0"/>
              </a:spcBef>
              <a:buClrTx/>
              <a:buFontTx/>
              <a:buChar char="-"/>
            </a:pPr>
            <a:r>
              <a:rPr lang="ro-RO" sz="2600" b="1" dirty="0">
                <a:solidFill>
                  <a:prstClr val="black"/>
                </a:solidFill>
                <a:latin typeface="Arial Narrow" panose="020B0606020202030204" pitchFamily="34" charset="0"/>
                <a:cs typeface="Times New Roman" panose="02020603050405020304" pitchFamily="18" charset="0"/>
              </a:rPr>
              <a:t>Proiectarea și realizarea unor </a:t>
            </a:r>
            <a:r>
              <a:rPr lang="ro-RO" sz="2600" b="1" dirty="0">
                <a:solidFill>
                  <a:srgbClr val="FF0000"/>
                </a:solidFill>
                <a:latin typeface="Arial Narrow" panose="020B0606020202030204" pitchFamily="34" charset="0"/>
                <a:cs typeface="Times New Roman" panose="02020603050405020304" pitchFamily="18" charset="0"/>
              </a:rPr>
              <a:t>activităţi de învăţare diversificate</a:t>
            </a:r>
            <a:r>
              <a:rPr lang="ro-RO" sz="2600" b="1" dirty="0">
                <a:solidFill>
                  <a:prstClr val="black"/>
                </a:solidFill>
                <a:latin typeface="Arial Narrow" panose="020B0606020202030204" pitchFamily="34" charset="0"/>
                <a:cs typeface="Times New Roman" panose="02020603050405020304" pitchFamily="18" charset="0"/>
              </a:rPr>
              <a:t>, utilizând frecvent lucrul pe grupe și diferenţierea sarcinilor pentru centrarea învăţării pe elev, în vederea dobândirii de competenţe și demonstrarea de aptitudini și atitudini</a:t>
            </a:r>
            <a:r>
              <a:rPr lang="en-US" sz="2600" b="1" dirty="0" smtClean="0">
                <a:solidFill>
                  <a:prstClr val="black"/>
                </a:solidFill>
                <a:latin typeface="Arial Narrow" panose="020B0606020202030204" pitchFamily="34" charset="0"/>
                <a:cs typeface="Times New Roman" panose="02020603050405020304" pitchFamily="18" charset="0"/>
              </a:rPr>
              <a:t>.</a:t>
            </a:r>
            <a:endParaRPr lang="ro-RO" sz="2600" b="1" dirty="0" smtClean="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sz="2600" b="1" dirty="0" err="1" smtClean="0">
                <a:solidFill>
                  <a:prstClr val="black"/>
                </a:solidFill>
                <a:latin typeface="Arial Narrow" panose="020B0606020202030204" pitchFamily="34" charset="0"/>
                <a:cs typeface="Times New Roman" panose="02020603050405020304" pitchFamily="18" charset="0"/>
              </a:rPr>
              <a:t>O</a:t>
            </a:r>
            <a:r>
              <a:rPr lang="en-US" sz="2600" b="1" dirty="0" err="1" smtClean="0">
                <a:solidFill>
                  <a:prstClr val="black"/>
                </a:solidFill>
                <a:latin typeface="Arial Narrow" panose="020B0606020202030204" pitchFamily="34" charset="0"/>
                <a:cs typeface="Times New Roman" panose="02020603050405020304" pitchFamily="18" charset="0"/>
              </a:rPr>
              <a:t>peraționalizarea</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și</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eficientizarea</a:t>
            </a:r>
            <a:r>
              <a:rPr lang="en-US" sz="2600" b="1" dirty="0">
                <a:solidFill>
                  <a:prstClr val="black"/>
                </a:solidFill>
                <a:latin typeface="Arial Narrow" panose="020B0606020202030204" pitchFamily="34" charset="0"/>
                <a:cs typeface="Times New Roman" panose="02020603050405020304" pitchFamily="18" charset="0"/>
              </a:rPr>
              <a:t> </a:t>
            </a:r>
            <a:r>
              <a:rPr lang="ro-RO" sz="2600" b="1" dirty="0" smtClean="0">
                <a:solidFill>
                  <a:prstClr val="black"/>
                </a:solidFill>
                <a:latin typeface="Arial Narrow" panose="020B0606020202030204" pitchFamily="34" charset="0"/>
                <a:cs typeface="Times New Roman" panose="02020603050405020304" pitchFamily="18" charset="0"/>
              </a:rPr>
              <a:t>învățării pornind de la</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crearea</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unor</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smtClean="0">
                <a:solidFill>
                  <a:prstClr val="black"/>
                </a:solidFill>
                <a:latin typeface="Arial Narrow" panose="020B0606020202030204" pitchFamily="34" charset="0"/>
                <a:cs typeface="Times New Roman" panose="02020603050405020304" pitchFamily="18" charset="0"/>
              </a:rPr>
              <a:t>contexte</a:t>
            </a:r>
            <a:r>
              <a:rPr lang="ro-RO" sz="2600" b="1" dirty="0">
                <a:solidFill>
                  <a:prstClr val="black"/>
                </a:solidFill>
                <a:latin typeface="Arial Narrow" panose="020B0606020202030204" pitchFamily="34" charset="0"/>
                <a:cs typeface="Times New Roman" panose="02020603050405020304" pitchFamily="18" charset="0"/>
              </a:rPr>
              <a:t> </a:t>
            </a:r>
            <a:r>
              <a:rPr lang="en-US" sz="2600" b="1" dirty="0" err="1" smtClean="0">
                <a:solidFill>
                  <a:prstClr val="black"/>
                </a:solidFill>
                <a:latin typeface="Arial Narrow" panose="020B0606020202030204" pitchFamily="34" charset="0"/>
                <a:cs typeface="Times New Roman" panose="02020603050405020304" pitchFamily="18" charset="0"/>
              </a:rPr>
              <a:t>adecvate</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prin</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utilizarea</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srgbClr val="FF0000"/>
                </a:solidFill>
                <a:latin typeface="Arial Narrow" panose="020B0606020202030204" pitchFamily="34" charset="0"/>
                <a:cs typeface="Times New Roman" panose="02020603050405020304" pitchFamily="18" charset="0"/>
              </a:rPr>
              <a:t>mijloacelor</a:t>
            </a:r>
            <a:r>
              <a:rPr lang="en-US" sz="2600" b="1" dirty="0">
                <a:solidFill>
                  <a:srgbClr val="FF0000"/>
                </a:solidFill>
                <a:latin typeface="Arial Narrow" panose="020B0606020202030204" pitchFamily="34" charset="0"/>
                <a:cs typeface="Times New Roman" panose="02020603050405020304" pitchFamily="18" charset="0"/>
              </a:rPr>
              <a:t> </a:t>
            </a:r>
            <a:r>
              <a:rPr lang="en-US" sz="2600" b="1" dirty="0" err="1">
                <a:solidFill>
                  <a:srgbClr val="FF0000"/>
                </a:solidFill>
                <a:latin typeface="Arial Narrow" panose="020B0606020202030204" pitchFamily="34" charset="0"/>
                <a:cs typeface="Times New Roman" panose="02020603050405020304" pitchFamily="18" charset="0"/>
              </a:rPr>
              <a:t>digitale</a:t>
            </a:r>
            <a:r>
              <a:rPr lang="en-US" sz="2600" b="1" dirty="0">
                <a:solidFill>
                  <a:prstClr val="black"/>
                </a:solidFill>
                <a:latin typeface="Arial Narrow" panose="020B0606020202030204" pitchFamily="34" charset="0"/>
                <a:cs typeface="Times New Roman" panose="02020603050405020304" pitchFamily="18" charset="0"/>
              </a:rPr>
              <a:t> care </a:t>
            </a:r>
            <a:r>
              <a:rPr lang="en-US" sz="2600" b="1" dirty="0" smtClean="0">
                <a:solidFill>
                  <a:prstClr val="black"/>
                </a:solidFill>
                <a:latin typeface="Arial Narrow" panose="020B0606020202030204" pitchFamily="34" charset="0"/>
                <a:cs typeface="Times New Roman" panose="02020603050405020304" pitchFamily="18" charset="0"/>
              </a:rPr>
              <a:t>s</a:t>
            </a:r>
            <a:r>
              <a:rPr lang="ro-RO" sz="2600" b="1" dirty="0" smtClean="0">
                <a:solidFill>
                  <a:prstClr val="black"/>
                </a:solidFill>
                <a:latin typeface="Arial Narrow" panose="020B0606020202030204" pitchFamily="34" charset="0"/>
                <a:cs typeface="Times New Roman" panose="02020603050405020304" pitchFamily="18" charset="0"/>
              </a:rPr>
              <a:t>ă</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faciliteze</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și</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smtClean="0">
                <a:solidFill>
                  <a:prstClr val="black"/>
                </a:solidFill>
                <a:latin typeface="Arial Narrow" panose="020B0606020202030204" pitchFamily="34" charset="0"/>
                <a:cs typeface="Times New Roman" panose="02020603050405020304" pitchFamily="18" charset="0"/>
              </a:rPr>
              <a:t>s</a:t>
            </a:r>
            <a:r>
              <a:rPr lang="ro-RO" sz="2600" b="1" dirty="0" smtClean="0">
                <a:solidFill>
                  <a:prstClr val="black"/>
                </a:solidFill>
                <a:latin typeface="Arial Narrow" panose="020B0606020202030204" pitchFamily="34" charset="0"/>
                <a:cs typeface="Times New Roman" panose="02020603050405020304" pitchFamily="18" charset="0"/>
              </a:rPr>
              <a:t>ă</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consolideze</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smtClean="0">
                <a:solidFill>
                  <a:prstClr val="black"/>
                </a:solidFill>
                <a:latin typeface="Arial Narrow" panose="020B0606020202030204" pitchFamily="34" charset="0"/>
                <a:cs typeface="Times New Roman" panose="02020603050405020304" pitchFamily="18" charset="0"/>
              </a:rPr>
              <a:t>învățarea</a:t>
            </a:r>
            <a:r>
              <a:rPr lang="ro-RO" sz="2600" b="1" dirty="0" smtClean="0">
                <a:solidFill>
                  <a:prstClr val="black"/>
                </a:solidFill>
                <a:latin typeface="Arial Narrow" panose="020B0606020202030204" pitchFamily="34" charset="0"/>
                <a:cs typeface="Times New Roman" panose="02020603050405020304" pitchFamily="18" charset="0"/>
              </a:rPr>
              <a:t>.</a:t>
            </a:r>
            <a:endParaRPr lang="en-US" sz="26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sz="2600" b="1" dirty="0">
                <a:solidFill>
                  <a:prstClr val="black"/>
                </a:solidFill>
                <a:latin typeface="Arial Narrow" panose="020B0606020202030204" pitchFamily="34" charset="0"/>
                <a:cs typeface="Times New Roman" panose="02020603050405020304" pitchFamily="18" charset="0"/>
              </a:rPr>
              <a:t>P</a:t>
            </a:r>
            <a:r>
              <a:rPr lang="en-US" sz="2600" b="1" dirty="0" err="1" smtClean="0">
                <a:solidFill>
                  <a:prstClr val="black"/>
                </a:solidFill>
                <a:latin typeface="Arial Narrow" panose="020B0606020202030204" pitchFamily="34" charset="0"/>
                <a:cs typeface="Times New Roman" panose="02020603050405020304" pitchFamily="18" charset="0"/>
              </a:rPr>
              <a:t>unerea</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a:solidFill>
                  <a:prstClr val="black"/>
                </a:solidFill>
                <a:latin typeface="Arial Narrow" panose="020B0606020202030204" pitchFamily="34" charset="0"/>
                <a:cs typeface="Times New Roman" panose="02020603050405020304" pitchFamily="18" charset="0"/>
              </a:rPr>
              <a:t>la </a:t>
            </a:r>
            <a:r>
              <a:rPr lang="en-US" sz="2600" b="1" dirty="0" err="1">
                <a:solidFill>
                  <a:prstClr val="black"/>
                </a:solidFill>
                <a:latin typeface="Arial Narrow" panose="020B0606020202030204" pitchFamily="34" charset="0"/>
                <a:cs typeface="Times New Roman" panose="02020603050405020304" pitchFamily="18" charset="0"/>
              </a:rPr>
              <a:t>dispoziția</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elevilor</a:t>
            </a:r>
            <a:r>
              <a:rPr lang="en-US" sz="2600" b="1" dirty="0">
                <a:solidFill>
                  <a:prstClr val="black"/>
                </a:solidFill>
                <a:latin typeface="Arial Narrow" panose="020B0606020202030204" pitchFamily="34" charset="0"/>
                <a:cs typeface="Times New Roman" panose="02020603050405020304" pitchFamily="18" charset="0"/>
              </a:rPr>
              <a:t> a </a:t>
            </a:r>
            <a:r>
              <a:rPr lang="en-US" sz="2600" b="1" dirty="0" err="1">
                <a:solidFill>
                  <a:prstClr val="black"/>
                </a:solidFill>
                <a:latin typeface="Arial Narrow" panose="020B0606020202030204" pitchFamily="34" charset="0"/>
                <a:cs typeface="Times New Roman" panose="02020603050405020304" pitchFamily="18" charset="0"/>
              </a:rPr>
              <a:t>noilor</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conținuturi</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smtClean="0">
                <a:solidFill>
                  <a:prstClr val="black"/>
                </a:solidFill>
                <a:latin typeface="Arial Narrow" panose="020B0606020202030204" pitchFamily="34" charset="0"/>
                <a:cs typeface="Times New Roman" panose="02020603050405020304" pitchFamily="18" charset="0"/>
              </a:rPr>
              <a:t>sinteze</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smtClean="0">
                <a:solidFill>
                  <a:prstClr val="black"/>
                </a:solidFill>
                <a:latin typeface="Arial Narrow" panose="020B0606020202030204" pitchFamily="34" charset="0"/>
                <a:cs typeface="Times New Roman" panose="02020603050405020304" pitchFamily="18" charset="0"/>
              </a:rPr>
              <a:t>breviare</a:t>
            </a:r>
            <a:r>
              <a:rPr lang="ro-RO" sz="2600" b="1" dirty="0" smtClean="0">
                <a:solidFill>
                  <a:prstClr val="black"/>
                </a:solidFill>
                <a:latin typeface="Arial Narrow" panose="020B0606020202030204" pitchFamily="34" charset="0"/>
                <a:cs typeface="Times New Roman" panose="02020603050405020304" pitchFamily="18" charset="0"/>
              </a:rPr>
              <a:t>,</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rezumate</a:t>
            </a:r>
            <a:r>
              <a:rPr lang="en-US" sz="2600" b="1" dirty="0">
                <a:solidFill>
                  <a:prstClr val="black"/>
                </a:solidFill>
                <a:latin typeface="Arial Narrow" panose="020B0606020202030204" pitchFamily="34" charset="0"/>
                <a:cs typeface="Times New Roman" panose="02020603050405020304" pitchFamily="18" charset="0"/>
              </a:rPr>
              <a:t>), a </a:t>
            </a:r>
            <a:r>
              <a:rPr lang="en-US" sz="2600" b="1" dirty="0" err="1">
                <a:solidFill>
                  <a:prstClr val="black"/>
                </a:solidFill>
                <a:latin typeface="Arial Narrow" panose="020B0606020202030204" pitchFamily="34" charset="0"/>
                <a:cs typeface="Times New Roman" panose="02020603050405020304" pitchFamily="18" charset="0"/>
              </a:rPr>
              <a:t>activităților</a:t>
            </a:r>
            <a:r>
              <a:rPr lang="en-US" sz="2600" b="1" dirty="0">
                <a:solidFill>
                  <a:prstClr val="black"/>
                </a:solidFill>
                <a:latin typeface="Arial Narrow" panose="020B0606020202030204" pitchFamily="34" charset="0"/>
                <a:cs typeface="Times New Roman" panose="02020603050405020304" pitchFamily="18" charset="0"/>
              </a:rPr>
              <a:t> de </a:t>
            </a:r>
            <a:r>
              <a:rPr lang="en-US" sz="2600" b="1" dirty="0" err="1">
                <a:solidFill>
                  <a:prstClr val="black"/>
                </a:solidFill>
                <a:latin typeface="Arial Narrow" panose="020B0606020202030204" pitchFamily="34" charset="0"/>
                <a:cs typeface="Times New Roman" panose="02020603050405020304" pitchFamily="18" charset="0"/>
              </a:rPr>
              <a:t>învățare</a:t>
            </a:r>
            <a:r>
              <a:rPr lang="en-US" sz="2600" b="1" dirty="0">
                <a:solidFill>
                  <a:prstClr val="black"/>
                </a:solidFill>
                <a:latin typeface="Arial Narrow" panose="020B0606020202030204" pitchFamily="34" charset="0"/>
                <a:cs typeface="Times New Roman" panose="02020603050405020304" pitchFamily="18" charset="0"/>
              </a:rPr>
              <a:t> din </a:t>
            </a:r>
            <a:r>
              <a:rPr lang="en-US" sz="2600" b="1" dirty="0" err="1" smtClean="0">
                <a:solidFill>
                  <a:prstClr val="black"/>
                </a:solidFill>
                <a:latin typeface="Arial Narrow" panose="020B0606020202030204" pitchFamily="34" charset="0"/>
                <a:cs typeface="Times New Roman" panose="02020603050405020304" pitchFamily="18" charset="0"/>
              </a:rPr>
              <a:t>clas</a:t>
            </a:r>
            <a:r>
              <a:rPr lang="ro-RO" sz="2600" b="1" dirty="0" smtClean="0">
                <a:solidFill>
                  <a:prstClr val="black"/>
                </a:solidFill>
                <a:latin typeface="Arial Narrow" panose="020B0606020202030204" pitchFamily="34" charset="0"/>
                <a:cs typeface="Times New Roman" panose="02020603050405020304" pitchFamily="18" charset="0"/>
              </a:rPr>
              <a:t>ă</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a:solidFill>
                  <a:prstClr val="black"/>
                </a:solidFill>
                <a:latin typeface="Arial Narrow" panose="020B0606020202030204" pitchFamily="34" charset="0"/>
                <a:cs typeface="Times New Roman" panose="02020603050405020304" pitchFamily="18" charset="0"/>
              </a:rPr>
              <a:t>a </a:t>
            </a:r>
            <a:r>
              <a:rPr lang="en-US" sz="2600" b="1" dirty="0" err="1">
                <a:solidFill>
                  <a:prstClr val="black"/>
                </a:solidFill>
                <a:latin typeface="Arial Narrow" panose="020B0606020202030204" pitchFamily="34" charset="0"/>
                <a:cs typeface="Times New Roman" panose="02020603050405020304" pitchFamily="18" charset="0"/>
              </a:rPr>
              <a:t>temelor</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smtClean="0">
                <a:solidFill>
                  <a:prstClr val="black"/>
                </a:solidFill>
                <a:latin typeface="Arial Narrow" panose="020B0606020202030204" pitchFamily="34" charset="0"/>
                <a:cs typeface="Times New Roman" panose="02020603050405020304" pitchFamily="18" charset="0"/>
              </a:rPr>
              <a:t>p</a:t>
            </a:r>
            <a:r>
              <a:rPr lang="ro-RO" sz="2600" b="1" dirty="0" smtClean="0">
                <a:solidFill>
                  <a:prstClr val="black"/>
                </a:solidFill>
                <a:latin typeface="Arial Narrow" panose="020B0606020202030204" pitchFamily="34" charset="0"/>
                <a:cs typeface="Times New Roman" panose="02020603050405020304" pitchFamily="18" charset="0"/>
              </a:rPr>
              <a:t>entru</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smtClean="0">
                <a:solidFill>
                  <a:prstClr val="black"/>
                </a:solidFill>
                <a:latin typeface="Arial Narrow" panose="020B0606020202030204" pitchFamily="34" charset="0"/>
                <a:cs typeface="Times New Roman" panose="02020603050405020304" pitchFamily="18" charset="0"/>
              </a:rPr>
              <a:t>acasă</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modelelor</a:t>
            </a:r>
            <a:r>
              <a:rPr lang="en-US" sz="2600" b="1" dirty="0">
                <a:solidFill>
                  <a:prstClr val="black"/>
                </a:solidFill>
                <a:latin typeface="Arial Narrow" panose="020B0606020202030204" pitchFamily="34" charset="0"/>
                <a:cs typeface="Times New Roman" panose="02020603050405020304" pitchFamily="18" charset="0"/>
              </a:rPr>
              <a:t> de teste de </a:t>
            </a:r>
            <a:r>
              <a:rPr lang="en-US" sz="2600" b="1" dirty="0" err="1">
                <a:solidFill>
                  <a:prstClr val="black"/>
                </a:solidFill>
                <a:latin typeface="Arial Narrow" panose="020B0606020202030204" pitchFamily="34" charset="0"/>
                <a:cs typeface="Times New Roman" panose="02020603050405020304" pitchFamily="18" charset="0"/>
              </a:rPr>
              <a:t>evaluare</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folosind</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platformele</a:t>
            </a:r>
            <a:r>
              <a:rPr lang="en-US" sz="2600" b="1" dirty="0">
                <a:solidFill>
                  <a:prstClr val="black"/>
                </a:solidFill>
                <a:latin typeface="Arial Narrow" panose="020B0606020202030204" pitchFamily="34" charset="0"/>
                <a:cs typeface="Times New Roman" panose="02020603050405020304" pitchFamily="18" charset="0"/>
              </a:rPr>
              <a:t> de </a:t>
            </a:r>
            <a:r>
              <a:rPr lang="en-US" sz="2600" b="1" dirty="0" err="1">
                <a:solidFill>
                  <a:prstClr val="black"/>
                </a:solidFill>
                <a:latin typeface="Arial Narrow" panose="020B0606020202030204" pitchFamily="34" charset="0"/>
                <a:cs typeface="Times New Roman" panose="02020603050405020304" pitchFamily="18" charset="0"/>
              </a:rPr>
              <a:t>învățare</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smtClean="0">
                <a:solidFill>
                  <a:prstClr val="black"/>
                </a:solidFill>
                <a:latin typeface="Arial Narrow" panose="020B0606020202030204" pitchFamily="34" charset="0"/>
                <a:cs typeface="Times New Roman" panose="02020603050405020304" pitchFamily="18" charset="0"/>
              </a:rPr>
              <a:t>de </a:t>
            </a:r>
            <a:r>
              <a:rPr lang="en-US" sz="2600" b="1" dirty="0">
                <a:solidFill>
                  <a:prstClr val="black"/>
                </a:solidFill>
                <a:latin typeface="Arial Narrow" panose="020B0606020202030204" pitchFamily="34" charset="0"/>
                <a:cs typeface="Times New Roman" panose="02020603050405020304" pitchFamily="18" charset="0"/>
              </a:rPr>
              <a:t>tip E-LEARNING  </a:t>
            </a:r>
            <a:r>
              <a:rPr lang="en-US" sz="2600" b="1" dirty="0" smtClean="0">
                <a:solidFill>
                  <a:prstClr val="black"/>
                </a:solidFill>
                <a:latin typeface="Arial Narrow" panose="020B0606020202030204" pitchFamily="34" charset="0"/>
                <a:cs typeface="Times New Roman" panose="02020603050405020304" pitchFamily="18" charset="0"/>
              </a:rPr>
              <a:t>(ILIAS </a:t>
            </a:r>
            <a:r>
              <a:rPr lang="en-US" sz="2600" b="1" dirty="0" err="1">
                <a:solidFill>
                  <a:prstClr val="black"/>
                </a:solidFill>
                <a:latin typeface="Arial Narrow" panose="020B0606020202030204" pitchFamily="34" charset="0"/>
                <a:cs typeface="Times New Roman" panose="02020603050405020304" pitchFamily="18" charset="0"/>
              </a:rPr>
              <a:t>și</a:t>
            </a:r>
            <a:r>
              <a:rPr lang="en-US" sz="2600" b="1" dirty="0">
                <a:solidFill>
                  <a:prstClr val="black"/>
                </a:solidFill>
                <a:latin typeface="Arial Narrow" panose="020B0606020202030204" pitchFamily="34" charset="0"/>
                <a:cs typeface="Times New Roman" panose="02020603050405020304" pitchFamily="18" charset="0"/>
              </a:rPr>
              <a:t> </a:t>
            </a:r>
            <a:r>
              <a:rPr lang="ro-RO" sz="2600" b="1" dirty="0" smtClean="0">
                <a:solidFill>
                  <a:prstClr val="black"/>
                </a:solidFill>
                <a:latin typeface="Arial Narrow" panose="020B0606020202030204" pitchFamily="34" charset="0"/>
                <a:cs typeface="Times New Roman" panose="02020603050405020304" pitchFamily="18" charset="0"/>
              </a:rPr>
              <a:t>GS)</a:t>
            </a:r>
            <a:r>
              <a:rPr lang="en-US" sz="2600" b="1" dirty="0" smtClean="0">
                <a:solidFill>
                  <a:prstClr val="black"/>
                </a:solidFill>
                <a:latin typeface="Arial Narrow" panose="020B0606020202030204" pitchFamily="34" charset="0"/>
                <a:cs typeface="Times New Roman" panose="02020603050405020304" pitchFamily="18" charset="0"/>
              </a:rPr>
              <a:t>, </a:t>
            </a:r>
            <a:r>
              <a:rPr lang="en-US" sz="2600" b="1" dirty="0" err="1">
                <a:solidFill>
                  <a:prstClr val="black"/>
                </a:solidFill>
                <a:latin typeface="Arial Narrow" panose="020B0606020202030204" pitchFamily="34" charset="0"/>
                <a:cs typeface="Times New Roman" panose="02020603050405020304" pitchFamily="18" charset="0"/>
              </a:rPr>
              <a:t>tabla</a:t>
            </a:r>
            <a:r>
              <a:rPr lang="en-US" sz="2600" b="1" dirty="0">
                <a:solidFill>
                  <a:prstClr val="black"/>
                </a:solidFill>
                <a:latin typeface="Arial Narrow" panose="020B0606020202030204" pitchFamily="34" charset="0"/>
                <a:cs typeface="Times New Roman" panose="02020603050405020304" pitchFamily="18" charset="0"/>
              </a:rPr>
              <a:t> </a:t>
            </a:r>
            <a:r>
              <a:rPr lang="en-US" sz="2600" b="1" dirty="0" err="1" smtClean="0">
                <a:solidFill>
                  <a:prstClr val="black"/>
                </a:solidFill>
                <a:latin typeface="Arial Narrow" panose="020B0606020202030204" pitchFamily="34" charset="0"/>
                <a:cs typeface="Times New Roman" panose="02020603050405020304" pitchFamily="18" charset="0"/>
              </a:rPr>
              <a:t>interactiv</a:t>
            </a:r>
            <a:r>
              <a:rPr lang="ro-RO" sz="2600" b="1" dirty="0" smtClean="0">
                <a:solidFill>
                  <a:prstClr val="black"/>
                </a:solidFill>
                <a:latin typeface="Arial Narrow" panose="020B0606020202030204" pitchFamily="34" charset="0"/>
                <a:cs typeface="Times New Roman" panose="02020603050405020304" pitchFamily="18" charset="0"/>
              </a:rPr>
              <a:t>ă, videoproiectorul</a:t>
            </a:r>
            <a:r>
              <a:rPr lang="en-US" sz="2600" b="1" dirty="0" smtClean="0">
                <a:solidFill>
                  <a:prstClr val="black"/>
                </a:solidFill>
                <a:latin typeface="Arial Narrow" panose="020B0606020202030204" pitchFamily="34" charset="0"/>
                <a:cs typeface="Times New Roman" panose="02020603050405020304" pitchFamily="18" charset="0"/>
              </a:rPr>
              <a:t>)</a:t>
            </a:r>
            <a:r>
              <a:rPr lang="ro-RO" sz="2600" b="1" dirty="0" smtClean="0">
                <a:solidFill>
                  <a:prstClr val="black"/>
                </a:solidFill>
                <a:latin typeface="Arial Narrow" panose="020B0606020202030204" pitchFamily="34" charset="0"/>
                <a:cs typeface="Times New Roman" panose="02020603050405020304" pitchFamily="18" charset="0"/>
              </a:rPr>
              <a:t>.</a:t>
            </a:r>
            <a:endParaRPr lang="en-US" sz="26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endParaRPr lang="ro-RO" sz="26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sz="2600" b="1" dirty="0">
                <a:solidFill>
                  <a:prstClr val="black"/>
                </a:solidFill>
                <a:latin typeface="Arial Narrow" panose="020B0606020202030204" pitchFamily="34" charset="0"/>
                <a:cs typeface="Times New Roman" panose="02020603050405020304" pitchFamily="18" charset="0"/>
              </a:rPr>
              <a:t>Utilizarea unei palete variate de </a:t>
            </a:r>
            <a:r>
              <a:rPr lang="ro-RO" sz="2600" b="1" dirty="0">
                <a:solidFill>
                  <a:srgbClr val="FF0000"/>
                </a:solidFill>
                <a:latin typeface="Arial Narrow" panose="020B0606020202030204" pitchFamily="34" charset="0"/>
                <a:cs typeface="Times New Roman" panose="02020603050405020304" pitchFamily="18" charset="0"/>
              </a:rPr>
              <a:t>instrumente de evaluare </a:t>
            </a:r>
            <a:r>
              <a:rPr lang="ro-RO" sz="2600" b="1" dirty="0">
                <a:solidFill>
                  <a:prstClr val="black"/>
                </a:solidFill>
                <a:latin typeface="Arial Narrow" panose="020B0606020202030204" pitchFamily="34" charset="0"/>
                <a:cs typeface="Times New Roman" panose="02020603050405020304" pitchFamily="18" charset="0"/>
              </a:rPr>
              <a:t>care să măsoare obiectiv evoluţia și nivelul de pregătire ale elevului și să respecte principiul notării ritmice, planificate, riguroase</a:t>
            </a:r>
            <a:r>
              <a:rPr lang="en-US" sz="2600" b="1" dirty="0">
                <a:solidFill>
                  <a:prstClr val="black"/>
                </a:solidFill>
                <a:latin typeface="Arial Narrow" panose="020B0606020202030204" pitchFamily="34" charset="0"/>
                <a:cs typeface="Times New Roman" panose="02020603050405020304" pitchFamily="18" charset="0"/>
              </a:rPr>
              <a:t>.</a:t>
            </a:r>
          </a:p>
          <a:p>
            <a:pPr marL="0" lvl="0" indent="0" algn="just">
              <a:lnSpc>
                <a:spcPct val="100000"/>
              </a:lnSpc>
              <a:spcBef>
                <a:spcPts val="0"/>
              </a:spcBef>
              <a:buClrTx/>
              <a:buFontTx/>
              <a:buChar char="-"/>
            </a:pPr>
            <a:endParaRPr lang="ro-RO" sz="26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r>
              <a:rPr lang="ro-RO" sz="2600" b="1" dirty="0">
                <a:solidFill>
                  <a:prstClr val="black"/>
                </a:solidFill>
                <a:latin typeface="Arial Narrow" panose="020B0606020202030204" pitchFamily="34" charset="0"/>
                <a:cs typeface="Times New Roman" panose="02020603050405020304" pitchFamily="18" charset="0"/>
              </a:rPr>
              <a:t>- </a:t>
            </a:r>
            <a:r>
              <a:rPr lang="ro-RO" sz="2600" b="1" dirty="0">
                <a:solidFill>
                  <a:srgbClr val="FF0000"/>
                </a:solidFill>
                <a:latin typeface="Arial Narrow" panose="020B0606020202030204" pitchFamily="34" charset="0"/>
                <a:cs typeface="Times New Roman" panose="02020603050405020304" pitchFamily="18" charset="0"/>
              </a:rPr>
              <a:t>Respectarea procedurilor operaționale și a notelor de serviciu </a:t>
            </a:r>
            <a:r>
              <a:rPr lang="ro-RO" sz="2600" b="1" dirty="0">
                <a:solidFill>
                  <a:prstClr val="black"/>
                </a:solidFill>
                <a:latin typeface="Arial Narrow" panose="020B0606020202030204" pitchFamily="34" charset="0"/>
                <a:cs typeface="Times New Roman" panose="02020603050405020304" pitchFamily="18" charset="0"/>
              </a:rPr>
              <a:t>de tot personalul școlii: derularea proiectelor educative, înregistrarea documentelor și completarea dosarului personal etc.</a:t>
            </a:r>
          </a:p>
        </p:txBody>
      </p:sp>
    </p:spTree>
    <p:extLst>
      <p:ext uri="{BB962C8B-B14F-4D97-AF65-F5344CB8AC3E}">
        <p14:creationId xmlns:p14="http://schemas.microsoft.com/office/powerpoint/2010/main" val="18316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stituent conținut 13"/>
          <p:cNvSpPr>
            <a:spLocks noGrp="1"/>
          </p:cNvSpPr>
          <p:nvPr>
            <p:ph idx="1"/>
          </p:nvPr>
        </p:nvSpPr>
        <p:spPr>
          <a:xfrm>
            <a:off x="693812" y="764704"/>
            <a:ext cx="10729192" cy="5472608"/>
          </a:xfrm>
        </p:spPr>
        <p:txBody>
          <a:bodyPr rtlCol="0">
            <a:noAutofit/>
          </a:bodyPr>
          <a:lstStyle/>
          <a:p>
            <a:pPr marL="0" lvl="0" indent="0" algn="just">
              <a:lnSpc>
                <a:spcPct val="100000"/>
              </a:lnSpc>
              <a:spcBef>
                <a:spcPts val="0"/>
              </a:spcBef>
              <a:buClrTx/>
              <a:buNone/>
            </a:pPr>
            <a:r>
              <a:rPr lang="ro-RO" altLang="ro-RO" b="1" dirty="0">
                <a:solidFill>
                  <a:prstClr val="black"/>
                </a:solidFill>
                <a:latin typeface="Arial Narrow" panose="020B0606020202030204" pitchFamily="34" charset="0"/>
                <a:cs typeface="Times New Roman" panose="02020603050405020304" pitchFamily="18" charset="0"/>
              </a:rPr>
              <a:t>- OBLIGATORIU: </a:t>
            </a:r>
            <a:r>
              <a:rPr lang="ro-RO" altLang="ro-RO" b="1" dirty="0">
                <a:solidFill>
                  <a:srgbClr val="FF0000"/>
                </a:solidFill>
                <a:latin typeface="Arial Narrow" panose="020B0606020202030204" pitchFamily="34" charset="0"/>
                <a:cs typeface="Times New Roman" panose="02020603050405020304" pitchFamily="18" charset="0"/>
              </a:rPr>
              <a:t>temă pentru acasă </a:t>
            </a:r>
            <a:r>
              <a:rPr lang="ro-RO" altLang="ro-RO" b="1" dirty="0">
                <a:solidFill>
                  <a:prstClr val="black"/>
                </a:solidFill>
                <a:latin typeface="Arial Narrow" panose="020B0606020202030204" pitchFamily="34" charset="0"/>
                <a:cs typeface="Times New Roman" panose="02020603050405020304" pitchFamily="18" charset="0"/>
              </a:rPr>
              <a:t>cu verificarea efectuării acesteia și </a:t>
            </a:r>
            <a:r>
              <a:rPr lang="en-US" altLang="ro-RO" b="1" dirty="0">
                <a:solidFill>
                  <a:prstClr val="black"/>
                </a:solidFill>
                <a:latin typeface="Arial Narrow" panose="020B0606020202030204" pitchFamily="34" charset="0"/>
                <a:cs typeface="Times New Roman" panose="02020603050405020304" pitchFamily="18" charset="0"/>
              </a:rPr>
              <a:t>notarea în consecință.</a:t>
            </a:r>
            <a:endParaRPr lang="ro-RO" alt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r>
              <a:rPr lang="ro-RO" b="1" dirty="0">
                <a:solidFill>
                  <a:prstClr val="black"/>
                </a:solidFill>
                <a:latin typeface="Arial Narrow" panose="020B0606020202030204" pitchFamily="34" charset="0"/>
                <a:cs typeface="Times New Roman" panose="02020603050405020304" pitchFamily="18" charset="0"/>
              </a:rPr>
              <a:t>- Valorificarea valenţelor instructiv–educative ale </a:t>
            </a:r>
            <a:r>
              <a:rPr lang="ro-RO" b="1" dirty="0">
                <a:solidFill>
                  <a:srgbClr val="FF0000"/>
                </a:solidFill>
                <a:latin typeface="Arial Narrow" panose="020B0606020202030204" pitchFamily="34" charset="0"/>
                <a:cs typeface="Times New Roman" panose="02020603050405020304" pitchFamily="18" charset="0"/>
              </a:rPr>
              <a:t>portofoliilor</a:t>
            </a:r>
            <a:r>
              <a:rPr lang="ro-RO" b="1" dirty="0">
                <a:solidFill>
                  <a:prstClr val="black"/>
                </a:solidFill>
                <a:latin typeface="Arial Narrow" panose="020B0606020202030204" pitchFamily="34" charset="0"/>
                <a:cs typeface="Times New Roman" panose="02020603050405020304" pitchFamily="18" charset="0"/>
              </a:rPr>
              <a:t> elevilor</a:t>
            </a:r>
            <a:r>
              <a:rPr lang="en-US" b="1" dirty="0">
                <a:solidFill>
                  <a:prstClr val="black"/>
                </a:solidFill>
                <a:latin typeface="Arial Narrow" panose="020B0606020202030204" pitchFamily="34" charset="0"/>
                <a:cs typeface="Times New Roman" panose="02020603050405020304" pitchFamily="18" charset="0"/>
              </a:rPr>
              <a:t>.</a:t>
            </a:r>
            <a:endParaRPr 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altLang="ro-RO" b="1" dirty="0">
                <a:solidFill>
                  <a:srgbClr val="FF0000"/>
                </a:solidFill>
                <a:latin typeface="Arial Narrow" panose="020B0606020202030204" pitchFamily="34" charset="0"/>
                <a:cs typeface="Times New Roman" panose="02020603050405020304" pitchFamily="18" charset="0"/>
              </a:rPr>
              <a:t>Expunerea lucrărilor/produselor </a:t>
            </a:r>
            <a:r>
              <a:rPr lang="ro-RO" altLang="ro-RO" b="1" dirty="0">
                <a:solidFill>
                  <a:prstClr val="black"/>
                </a:solidFill>
                <a:latin typeface="Arial Narrow" panose="020B0606020202030204" pitchFamily="34" charset="0"/>
                <a:cs typeface="Times New Roman" panose="02020603050405020304" pitchFamily="18" charset="0"/>
              </a:rPr>
              <a:t>realizate de elevi în ore,</a:t>
            </a:r>
            <a:r>
              <a:rPr lang="en-US" altLang="ro-RO" b="1" dirty="0">
                <a:solidFill>
                  <a:prstClr val="black"/>
                </a:solidFill>
                <a:latin typeface="Arial Narrow" panose="020B0606020202030204" pitchFamily="34" charset="0"/>
                <a:cs typeface="Times New Roman" panose="02020603050405020304" pitchFamily="18" charset="0"/>
              </a:rPr>
              <a:t> pe</a:t>
            </a:r>
            <a:r>
              <a:rPr lang="ro-RO" altLang="ro-RO" b="1" dirty="0">
                <a:solidFill>
                  <a:prstClr val="black"/>
                </a:solidFill>
                <a:latin typeface="Arial Narrow" panose="020B0606020202030204" pitchFamily="34" charset="0"/>
                <a:cs typeface="Times New Roman" panose="02020603050405020304" pitchFamily="18" charset="0"/>
              </a:rPr>
              <a:t> holuri</a:t>
            </a:r>
            <a:r>
              <a:rPr lang="en-US" altLang="ro-RO" b="1" dirty="0">
                <a:solidFill>
                  <a:prstClr val="black"/>
                </a:solidFill>
                <a:latin typeface="Arial Narrow" panose="020B0606020202030204" pitchFamily="34" charset="0"/>
                <a:cs typeface="Times New Roman" panose="02020603050405020304" pitchFamily="18" charset="0"/>
              </a:rPr>
              <a:t>le școlii, la aviziere</a:t>
            </a:r>
            <a:r>
              <a:rPr lang="ro-RO" altLang="ro-RO" b="1" dirty="0">
                <a:solidFill>
                  <a:prstClr val="black"/>
                </a:solidFill>
                <a:latin typeface="Arial Narrow" panose="020B0606020202030204" pitchFamily="34" charset="0"/>
                <a:cs typeface="Times New Roman" panose="02020603050405020304" pitchFamily="18" charset="0"/>
              </a:rPr>
              <a:t>.</a:t>
            </a:r>
            <a:endParaRPr lang="en-US" alt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endParaRPr lang="ro-RO" alt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r>
              <a:rPr lang="ro-RO" b="1" dirty="0">
                <a:solidFill>
                  <a:prstClr val="black"/>
                </a:solidFill>
                <a:latin typeface="Arial Narrow" panose="020B0606020202030204" pitchFamily="34" charset="0"/>
                <a:cs typeface="Times New Roman" panose="02020603050405020304" pitchFamily="18" charset="0"/>
              </a:rPr>
              <a:t>- </a:t>
            </a:r>
            <a:r>
              <a:rPr lang="ro-RO" b="1" dirty="0">
                <a:solidFill>
                  <a:srgbClr val="FF0000"/>
                </a:solidFill>
                <a:latin typeface="Arial Narrow" panose="020B0606020202030204" pitchFamily="34" charset="0"/>
                <a:cs typeface="Times New Roman" panose="02020603050405020304" pitchFamily="18" charset="0"/>
              </a:rPr>
              <a:t>EXIGENȚĂ SPORITĂ, SERIOZITATE ȘI PROFESIONALISM </a:t>
            </a:r>
            <a:r>
              <a:rPr lang="ro-RO" b="1" dirty="0">
                <a:solidFill>
                  <a:prstClr val="black"/>
                </a:solidFill>
                <a:latin typeface="Arial Narrow" panose="020B0606020202030204" pitchFamily="34" charset="0"/>
                <a:cs typeface="Times New Roman" panose="02020603050405020304" pitchFamily="18" charset="0"/>
              </a:rPr>
              <a:t>ÎN TOATE ACTIVITĂȚILE DESFĂȘURATE</a:t>
            </a:r>
            <a:r>
              <a:rPr lang="en-US" b="1" dirty="0">
                <a:solidFill>
                  <a:prstClr val="black"/>
                </a:solidFill>
                <a:latin typeface="Arial Narrow" panose="020B0606020202030204" pitchFamily="34" charset="0"/>
                <a:cs typeface="Times New Roman" panose="02020603050405020304" pitchFamily="18" charset="0"/>
              </a:rPr>
              <a:t>.</a:t>
            </a:r>
            <a:endParaRPr 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endParaRPr lang="en-US"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b="1" dirty="0" smtClean="0">
                <a:solidFill>
                  <a:srgbClr val="E87D37"/>
                </a:solidFill>
                <a:latin typeface="Arial Narrow" panose="020B0606020202030204" pitchFamily="34" charset="0"/>
                <a:cs typeface="Times New Roman" panose="02020603050405020304" pitchFamily="18" charset="0"/>
              </a:rPr>
              <a:t>Respectarea </a:t>
            </a:r>
            <a:r>
              <a:rPr lang="ro-RO" b="1" dirty="0">
                <a:solidFill>
                  <a:srgbClr val="E87D37"/>
                </a:solidFill>
                <a:latin typeface="Arial Narrow" panose="020B0606020202030204" pitchFamily="34" charset="0"/>
                <a:cs typeface="Times New Roman" panose="02020603050405020304" pitchFamily="18" charset="0"/>
              </a:rPr>
              <a:t>prevederilor legale </a:t>
            </a:r>
            <a:r>
              <a:rPr lang="ro-RO" b="1" dirty="0">
                <a:solidFill>
                  <a:prstClr val="black"/>
                </a:solidFill>
                <a:latin typeface="Arial Narrow" panose="020B0606020202030204" pitchFamily="34" charset="0"/>
                <a:cs typeface="Times New Roman" panose="02020603050405020304" pitchFamily="18" charset="0"/>
              </a:rPr>
              <a:t>în activitatea de diriginte (ex. sancționarea elevilor, promovare-corigență-repetenție etc</a:t>
            </a:r>
            <a:r>
              <a:rPr lang="ro-RO" b="1" dirty="0" smtClean="0">
                <a:solidFill>
                  <a:prstClr val="black"/>
                </a:solidFill>
                <a:latin typeface="Arial Narrow" panose="020B0606020202030204" pitchFamily="34" charset="0"/>
                <a:cs typeface="Times New Roman" panose="02020603050405020304" pitchFamily="18" charset="0"/>
              </a:rPr>
              <a:t>.)</a:t>
            </a:r>
          </a:p>
          <a:p>
            <a:pPr marL="0" lvl="0" indent="0" algn="just">
              <a:lnSpc>
                <a:spcPct val="100000"/>
              </a:lnSpc>
              <a:spcBef>
                <a:spcPts val="0"/>
              </a:spcBef>
              <a:buClrTx/>
              <a:buFontTx/>
              <a:buChar char="-"/>
            </a:pPr>
            <a:endParaRPr lang="en-US"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b="1" dirty="0">
                <a:solidFill>
                  <a:srgbClr val="FF0000"/>
                </a:solidFill>
                <a:latin typeface="Arial Narrow" panose="020B0606020202030204" pitchFamily="34" charset="0"/>
                <a:cs typeface="Times New Roman" panose="02020603050405020304" pitchFamily="18" charset="0"/>
              </a:rPr>
              <a:t>Revalorificarea portalului ctcnvk.ro</a:t>
            </a:r>
            <a:r>
              <a:rPr lang="en-US" b="1" dirty="0">
                <a:solidFill>
                  <a:srgbClr val="FF0000"/>
                </a:solidFill>
                <a:latin typeface="Arial Narrow" panose="020B0606020202030204" pitchFamily="34" charset="0"/>
                <a:cs typeface="Times New Roman" panose="02020603050405020304" pitchFamily="18" charset="0"/>
              </a:rPr>
              <a:t>.</a:t>
            </a:r>
          </a:p>
        </p:txBody>
      </p:sp>
    </p:spTree>
    <p:extLst>
      <p:ext uri="{BB962C8B-B14F-4D97-AF65-F5344CB8AC3E}">
        <p14:creationId xmlns:p14="http://schemas.microsoft.com/office/powerpoint/2010/main" val="203973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stituent conținut 13"/>
          <p:cNvSpPr>
            <a:spLocks noGrp="1"/>
          </p:cNvSpPr>
          <p:nvPr>
            <p:ph idx="1"/>
          </p:nvPr>
        </p:nvSpPr>
        <p:spPr>
          <a:xfrm>
            <a:off x="693812" y="764704"/>
            <a:ext cx="10276131" cy="5305896"/>
          </a:xfrm>
        </p:spPr>
        <p:txBody>
          <a:bodyPr rtlCol="0">
            <a:noAutofit/>
          </a:bodyPr>
          <a:lstStyle/>
          <a:p>
            <a:pPr marL="0" lvl="0" indent="0" algn="just">
              <a:lnSpc>
                <a:spcPct val="100000"/>
              </a:lnSpc>
              <a:spcBef>
                <a:spcPts val="0"/>
              </a:spcBef>
              <a:buClrTx/>
              <a:buFontTx/>
              <a:buChar char="-"/>
            </a:pPr>
            <a:r>
              <a:rPr lang="en-US" b="1" dirty="0">
                <a:solidFill>
                  <a:prstClr val="black"/>
                </a:solidFill>
                <a:latin typeface="Arial Narrow" panose="020B0606020202030204" pitchFamily="34" charset="0"/>
                <a:cs typeface="Times New Roman" panose="02020603050405020304" pitchFamily="18" charset="0"/>
              </a:rPr>
              <a:t>Elaborarea şi implementarea unui sistem </a:t>
            </a:r>
            <a:r>
              <a:rPr lang="ro-RO" b="1" dirty="0">
                <a:solidFill>
                  <a:prstClr val="black"/>
                </a:solidFill>
                <a:latin typeface="Arial Narrow" panose="020B0606020202030204" pitchFamily="34" charset="0"/>
                <a:cs typeface="Times New Roman" panose="02020603050405020304" pitchFamily="18" charset="0"/>
              </a:rPr>
              <a:t>coerent </a:t>
            </a:r>
            <a:r>
              <a:rPr lang="en-US" b="1" dirty="0">
                <a:solidFill>
                  <a:prstClr val="black"/>
                </a:solidFill>
                <a:latin typeface="Arial Narrow" panose="020B0606020202030204" pitchFamily="34" charset="0"/>
                <a:cs typeface="Times New Roman" panose="02020603050405020304" pitchFamily="18" charset="0"/>
              </a:rPr>
              <a:t>de </a:t>
            </a:r>
            <a:r>
              <a:rPr lang="en-US" b="1" dirty="0">
                <a:solidFill>
                  <a:srgbClr val="E87D37"/>
                </a:solidFill>
                <a:latin typeface="Arial Narrow" panose="020B0606020202030204" pitchFamily="34" charset="0"/>
                <a:cs typeface="Times New Roman" panose="02020603050405020304" pitchFamily="18" charset="0"/>
              </a:rPr>
              <a:t>monitorizare şi diseminare a exemplelor de bun</a:t>
            </a:r>
            <a:r>
              <a:rPr lang="ro-RO" b="1" dirty="0">
                <a:solidFill>
                  <a:srgbClr val="E87D37"/>
                </a:solidFill>
                <a:latin typeface="Arial Narrow" panose="020B0606020202030204" pitchFamily="34" charset="0"/>
                <a:cs typeface="Times New Roman" panose="02020603050405020304" pitchFamily="18" charset="0"/>
              </a:rPr>
              <a:t>ă</a:t>
            </a:r>
            <a:r>
              <a:rPr lang="en-US" b="1" dirty="0">
                <a:solidFill>
                  <a:srgbClr val="E87D37"/>
                </a:solidFill>
                <a:latin typeface="Arial Narrow" panose="020B0606020202030204" pitchFamily="34" charset="0"/>
                <a:cs typeface="Times New Roman" panose="02020603050405020304" pitchFamily="18" charset="0"/>
              </a:rPr>
              <a:t> practic</a:t>
            </a:r>
            <a:r>
              <a:rPr lang="ro-RO" b="1" dirty="0">
                <a:solidFill>
                  <a:srgbClr val="E87D37"/>
                </a:solidFill>
                <a:latin typeface="Arial Narrow" panose="020B0606020202030204" pitchFamily="34" charset="0"/>
                <a:cs typeface="Times New Roman" panose="02020603050405020304" pitchFamily="18" charset="0"/>
              </a:rPr>
              <a:t>ă</a:t>
            </a:r>
            <a:r>
              <a:rPr lang="en-US" b="1" dirty="0">
                <a:solidFill>
                  <a:prstClr val="black"/>
                </a:solidFill>
                <a:latin typeface="Arial Narrow" panose="020B0606020202030204" pitchFamily="34" charset="0"/>
                <a:cs typeface="Times New Roman" panose="02020603050405020304" pitchFamily="18" charset="0"/>
              </a:rPr>
              <a:t> prin asistenţe,</a:t>
            </a:r>
            <a:r>
              <a:rPr lang="ro-RO" b="1" dirty="0">
                <a:solidFill>
                  <a:prstClr val="black"/>
                </a:solidFill>
                <a:latin typeface="Arial Narrow" panose="020B0606020202030204" pitchFamily="34" charset="0"/>
                <a:cs typeface="Times New Roman" panose="02020603050405020304" pitchFamily="18" charset="0"/>
              </a:rPr>
              <a:t> </a:t>
            </a:r>
            <a:r>
              <a:rPr lang="en-US" b="1" dirty="0">
                <a:solidFill>
                  <a:prstClr val="black"/>
                </a:solidFill>
                <a:latin typeface="Arial Narrow" panose="020B0606020202030204" pitchFamily="34" charset="0"/>
                <a:cs typeface="Times New Roman" panose="02020603050405020304" pitchFamily="18" charset="0"/>
              </a:rPr>
              <a:t>inter-asistenţe între catedre </a:t>
            </a:r>
            <a:r>
              <a:rPr lang="ro-RO" b="1" dirty="0">
                <a:solidFill>
                  <a:prstClr val="black"/>
                </a:solidFill>
                <a:latin typeface="Arial Narrow" panose="020B0606020202030204" pitchFamily="34" charset="0"/>
                <a:cs typeface="Times New Roman" panose="02020603050405020304" pitchFamily="18" charset="0"/>
              </a:rPr>
              <a:t>ș</a:t>
            </a:r>
            <a:r>
              <a:rPr lang="en-US" b="1" dirty="0">
                <a:solidFill>
                  <a:prstClr val="black"/>
                </a:solidFill>
                <a:latin typeface="Arial Narrow" panose="020B0606020202030204" pitchFamily="34" charset="0"/>
                <a:cs typeface="Times New Roman" panose="02020603050405020304" pitchFamily="18" charset="0"/>
              </a:rPr>
              <a:t>i vizite de monitorizare (de 5 – 10 minute</a:t>
            </a:r>
            <a:r>
              <a:rPr lang="en-US" b="1" dirty="0" smtClean="0">
                <a:solidFill>
                  <a:prstClr val="black"/>
                </a:solidFill>
                <a:latin typeface="Arial Narrow" panose="020B0606020202030204" pitchFamily="34" charset="0"/>
                <a:cs typeface="Times New Roman" panose="02020603050405020304" pitchFamily="18" charset="0"/>
              </a:rPr>
              <a:t>)</a:t>
            </a:r>
            <a:r>
              <a:rPr lang="ro-RO" b="1" dirty="0" smtClean="0">
                <a:solidFill>
                  <a:prstClr val="black"/>
                </a:solidFill>
                <a:latin typeface="Arial Narrow" panose="020B0606020202030204" pitchFamily="34" charset="0"/>
                <a:cs typeface="Times New Roman" panose="02020603050405020304" pitchFamily="18" charset="0"/>
              </a:rPr>
              <a:t>, </a:t>
            </a:r>
            <a:r>
              <a:rPr lang="ro-RO" b="1" dirty="0">
                <a:solidFill>
                  <a:prstClr val="black"/>
                </a:solidFill>
                <a:latin typeface="Arial Narrow" panose="020B0606020202030204" pitchFamily="34" charset="0"/>
                <a:cs typeface="Times New Roman" panose="02020603050405020304" pitchFamily="18" charset="0"/>
              </a:rPr>
              <a:t>publicarea pe rețelele de socializare de articole, fotografii </a:t>
            </a:r>
            <a:r>
              <a:rPr lang="ro-RO" b="1" dirty="0" smtClean="0">
                <a:solidFill>
                  <a:prstClr val="black"/>
                </a:solidFill>
                <a:latin typeface="Arial Narrow" panose="020B0606020202030204" pitchFamily="34" charset="0"/>
                <a:cs typeface="Times New Roman" panose="02020603050405020304" pitchFamily="18" charset="0"/>
              </a:rPr>
              <a:t>și </a:t>
            </a:r>
            <a:r>
              <a:rPr lang="ro-RO" b="1" dirty="0">
                <a:solidFill>
                  <a:prstClr val="black"/>
                </a:solidFill>
                <a:latin typeface="Arial Narrow" panose="020B0606020202030204" pitchFamily="34" charset="0"/>
                <a:cs typeface="Times New Roman" panose="02020603050405020304" pitchFamily="18" charset="0"/>
              </a:rPr>
              <a:t>clipuri video cu aceste exemple </a:t>
            </a:r>
            <a:r>
              <a:rPr lang="ro-RO" b="1" dirty="0" smtClean="0">
                <a:solidFill>
                  <a:prstClr val="black"/>
                </a:solidFill>
                <a:latin typeface="Arial Narrow" panose="020B0606020202030204" pitchFamily="34" charset="0"/>
                <a:cs typeface="Times New Roman" panose="02020603050405020304" pitchFamily="18" charset="0"/>
              </a:rPr>
              <a:t>pozitive</a:t>
            </a:r>
            <a:r>
              <a:rPr lang="ro-RO" b="1" dirty="0">
                <a:solidFill>
                  <a:prstClr val="black"/>
                </a:solidFill>
                <a:latin typeface="Arial Narrow" panose="020B0606020202030204" pitchFamily="34" charset="0"/>
                <a:cs typeface="Times New Roman" panose="02020603050405020304" pitchFamily="18" charset="0"/>
              </a:rPr>
              <a:t> </a:t>
            </a:r>
            <a:r>
              <a:rPr lang="ro-RO" b="1" dirty="0" smtClean="0">
                <a:solidFill>
                  <a:prstClr val="black"/>
                </a:solidFill>
                <a:latin typeface="Arial Narrow" panose="020B0606020202030204" pitchFamily="34" charset="0"/>
                <a:cs typeface="Times New Roman" panose="02020603050405020304" pitchFamily="18" charset="0"/>
              </a:rPr>
              <a:t>(fiecare cadru didactic </a:t>
            </a:r>
            <a:r>
              <a:rPr lang="ro-RO" b="1" dirty="0">
                <a:solidFill>
                  <a:prstClr val="black"/>
                </a:solidFill>
                <a:latin typeface="Arial Narrow" panose="020B0606020202030204" pitchFamily="34" charset="0"/>
                <a:cs typeface="Times New Roman" panose="02020603050405020304" pitchFamily="18" charset="0"/>
              </a:rPr>
              <a:t>va prezenta o </a:t>
            </a:r>
            <a:r>
              <a:rPr lang="ro-RO" b="1" dirty="0" smtClean="0">
                <a:solidFill>
                  <a:prstClr val="black"/>
                </a:solidFill>
                <a:latin typeface="Arial Narrow" panose="020B0606020202030204" pitchFamily="34" charset="0"/>
                <a:cs typeface="Times New Roman" panose="02020603050405020304" pitchFamily="18" charset="0"/>
              </a:rPr>
              <a:t>oră </a:t>
            </a:r>
            <a:r>
              <a:rPr lang="ro-RO" b="1" dirty="0">
                <a:solidFill>
                  <a:prstClr val="black"/>
                </a:solidFill>
                <a:latin typeface="Arial Narrow" panose="020B0606020202030204" pitchFamily="34" charset="0"/>
                <a:cs typeface="Times New Roman" panose="02020603050405020304" pitchFamily="18" charset="0"/>
              </a:rPr>
              <a:t>demonstrativă, va efectua </a:t>
            </a:r>
            <a:r>
              <a:rPr lang="ro-RO" b="1" dirty="0" smtClean="0">
                <a:solidFill>
                  <a:prstClr val="black"/>
                </a:solidFill>
                <a:latin typeface="Arial Narrow" panose="020B0606020202030204" pitchFamily="34" charset="0"/>
                <a:cs typeface="Times New Roman" panose="02020603050405020304" pitchFamily="18" charset="0"/>
              </a:rPr>
              <a:t>minimum </a:t>
            </a:r>
            <a:r>
              <a:rPr lang="ro-RO" b="1" dirty="0">
                <a:solidFill>
                  <a:prstClr val="black"/>
                </a:solidFill>
                <a:latin typeface="Arial Narrow" panose="020B0606020202030204" pitchFamily="34" charset="0"/>
                <a:cs typeface="Times New Roman" panose="02020603050405020304" pitchFamily="18" charset="0"/>
              </a:rPr>
              <a:t>2 </a:t>
            </a:r>
            <a:r>
              <a:rPr lang="ro-RO" b="1" dirty="0" smtClean="0">
                <a:solidFill>
                  <a:prstClr val="black"/>
                </a:solidFill>
                <a:latin typeface="Arial Narrow" panose="020B0606020202030204" pitchFamily="34" charset="0"/>
                <a:cs typeface="Times New Roman" panose="02020603050405020304" pitchFamily="18" charset="0"/>
              </a:rPr>
              <a:t>interasistențe și </a:t>
            </a:r>
            <a:r>
              <a:rPr lang="ro-RO" b="1" dirty="0">
                <a:solidFill>
                  <a:prstClr val="black"/>
                </a:solidFill>
                <a:latin typeface="Arial Narrow" panose="020B0606020202030204" pitchFamily="34" charset="0"/>
                <a:cs typeface="Times New Roman" panose="02020603050405020304" pitchFamily="18" charset="0"/>
              </a:rPr>
              <a:t>va posta 3 articole cu </a:t>
            </a:r>
            <a:r>
              <a:rPr lang="ro-RO" b="1" dirty="0" smtClean="0">
                <a:solidFill>
                  <a:prstClr val="black"/>
                </a:solidFill>
                <a:latin typeface="Arial Narrow" panose="020B0606020202030204" pitchFamily="34" charset="0"/>
                <a:cs typeface="Times New Roman" panose="02020603050405020304" pitchFamily="18" charset="0"/>
              </a:rPr>
              <a:t>fotografii/ videoclipuri </a:t>
            </a:r>
            <a:r>
              <a:rPr lang="ro-RO" b="1" dirty="0">
                <a:solidFill>
                  <a:prstClr val="black"/>
                </a:solidFill>
                <a:latin typeface="Arial Narrow" panose="020B0606020202030204" pitchFamily="34" charset="0"/>
                <a:cs typeface="Times New Roman" panose="02020603050405020304" pitchFamily="18" charset="0"/>
              </a:rPr>
              <a:t>pe Social Media</a:t>
            </a:r>
            <a:r>
              <a:rPr lang="en-US" b="1" dirty="0" smtClean="0">
                <a:solidFill>
                  <a:prstClr val="black"/>
                </a:solidFill>
                <a:latin typeface="Arial Narrow" panose="020B0606020202030204" pitchFamily="34" charset="0"/>
                <a:cs typeface="Times New Roman" panose="02020603050405020304" pitchFamily="18" charset="0"/>
              </a:rPr>
              <a:t>.</a:t>
            </a:r>
            <a:endParaRPr 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b="1" dirty="0">
                <a:solidFill>
                  <a:prstClr val="black"/>
                </a:solidFill>
                <a:latin typeface="Arial Narrow" panose="020B0606020202030204" pitchFamily="34" charset="0"/>
                <a:cs typeface="Times New Roman" panose="02020603050405020304" pitchFamily="18" charset="0"/>
              </a:rPr>
              <a:t>Intensificarea activității manageriale de asistență la </a:t>
            </a:r>
            <a:r>
              <a:rPr lang="ro-RO" b="1" dirty="0" smtClean="0">
                <a:solidFill>
                  <a:prstClr val="black"/>
                </a:solidFill>
                <a:latin typeface="Arial Narrow" panose="020B0606020202030204" pitchFamily="34" charset="0"/>
                <a:cs typeface="Times New Roman" panose="02020603050405020304" pitchFamily="18" charset="0"/>
              </a:rPr>
              <a:t>ore</a:t>
            </a:r>
            <a:r>
              <a:rPr lang="en-US" b="1" dirty="0" smtClean="0">
                <a:solidFill>
                  <a:prstClr val="black"/>
                </a:solidFill>
                <a:latin typeface="Arial Narrow" panose="020B0606020202030204" pitchFamily="34" charset="0"/>
                <a:cs typeface="Times New Roman" panose="02020603050405020304" pitchFamily="18" charset="0"/>
              </a:rPr>
              <a:t>.</a:t>
            </a:r>
            <a:endParaRPr 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en-US" b="1" dirty="0">
                <a:solidFill>
                  <a:prstClr val="black"/>
                </a:solidFill>
                <a:latin typeface="Arial Narrow" panose="020B0606020202030204" pitchFamily="34" charset="0"/>
                <a:cs typeface="Times New Roman" panose="02020603050405020304" pitchFamily="18" charset="0"/>
              </a:rPr>
              <a:t>Evaluarea </a:t>
            </a:r>
            <a:r>
              <a:rPr lang="ro-RO" b="1" dirty="0">
                <a:solidFill>
                  <a:prstClr val="black"/>
                </a:solidFill>
                <a:latin typeface="Arial Narrow" panose="020B0606020202030204" pitchFamily="34" charset="0"/>
                <a:cs typeface="Times New Roman" panose="02020603050405020304" pitchFamily="18" charset="0"/>
              </a:rPr>
              <a:t>eficientă </a:t>
            </a:r>
            <a:r>
              <a:rPr lang="en-US" b="1" dirty="0">
                <a:solidFill>
                  <a:prstClr val="black"/>
                </a:solidFill>
                <a:latin typeface="Arial Narrow" panose="020B0606020202030204" pitchFamily="34" charset="0"/>
                <a:cs typeface="Times New Roman" panose="02020603050405020304" pitchFamily="18" charset="0"/>
              </a:rPr>
              <a:t>a progresului şcolar</a:t>
            </a:r>
            <a:r>
              <a:rPr lang="ro-RO" b="1" dirty="0">
                <a:solidFill>
                  <a:prstClr val="black"/>
                </a:solidFill>
                <a:latin typeface="Arial Narrow" panose="020B0606020202030204" pitchFamily="34" charset="0"/>
                <a:cs typeface="Times New Roman" panose="02020603050405020304" pitchFamily="18" charset="0"/>
              </a:rPr>
              <a:t> pentru FIECARE ELEV: plan individualizat de învățare</a:t>
            </a:r>
            <a:r>
              <a:rPr lang="en-US" b="1" dirty="0">
                <a:solidFill>
                  <a:prstClr val="black"/>
                </a:solidFill>
                <a:latin typeface="Arial Narrow" panose="020B0606020202030204" pitchFamily="34" charset="0"/>
                <a:cs typeface="Times New Roman" panose="02020603050405020304" pitchFamily="18" charset="0"/>
              </a:rPr>
              <a:t>.</a:t>
            </a:r>
            <a:endParaRPr lang="ro-RO"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FontTx/>
              <a:buChar char="-"/>
            </a:pPr>
            <a:r>
              <a:rPr lang="ro-RO" b="1" dirty="0">
                <a:solidFill>
                  <a:prstClr val="black"/>
                </a:solidFill>
                <a:latin typeface="Arial Narrow" panose="020B0606020202030204" pitchFamily="34" charset="0"/>
                <a:cs typeface="Times New Roman" panose="02020603050405020304" pitchFamily="18" charset="0"/>
              </a:rPr>
              <a:t>V</a:t>
            </a:r>
            <a:r>
              <a:rPr lang="ro-RO" b="1" dirty="0" smtClean="0">
                <a:solidFill>
                  <a:prstClr val="black"/>
                </a:solidFill>
                <a:latin typeface="Arial Narrow" panose="020B0606020202030204" pitchFamily="34" charset="0"/>
                <a:cs typeface="Times New Roman" panose="02020603050405020304" pitchFamily="18" charset="0"/>
              </a:rPr>
              <a:t>alorificarea </a:t>
            </a:r>
            <a:r>
              <a:rPr lang="ro-RO" b="1" dirty="0">
                <a:solidFill>
                  <a:prstClr val="black"/>
                </a:solidFill>
                <a:latin typeface="Arial Narrow" panose="020B0606020202030204" pitchFamily="34" charset="0"/>
                <a:cs typeface="Times New Roman" panose="02020603050405020304" pitchFamily="18" charset="0"/>
              </a:rPr>
              <a:t>facilităților furnizate de platforma educațională de catalog electronic pt ameliorarea comunicării Prof-Elev, </a:t>
            </a:r>
            <a:r>
              <a:rPr lang="ro-RO" b="1" dirty="0" smtClean="0">
                <a:solidFill>
                  <a:prstClr val="black"/>
                </a:solidFill>
                <a:latin typeface="Arial Narrow" panose="020B0606020202030204" pitchFamily="34" charset="0"/>
                <a:cs typeface="Times New Roman" panose="02020603050405020304" pitchFamily="18" charset="0"/>
              </a:rPr>
              <a:t>Prof-Părinte</a:t>
            </a:r>
            <a:r>
              <a:rPr lang="ro-RO" b="1" dirty="0">
                <a:solidFill>
                  <a:prstClr val="black"/>
                </a:solidFill>
                <a:latin typeface="Arial Narrow" panose="020B0606020202030204" pitchFamily="34" charset="0"/>
                <a:cs typeface="Times New Roman" panose="02020603050405020304" pitchFamily="18" charset="0"/>
              </a:rPr>
              <a:t>, Prof-Prof, Dirig-Prof, Elev-Elev, Școală-Comunitate</a:t>
            </a:r>
          </a:p>
        </p:txBody>
      </p:sp>
    </p:spTree>
    <p:extLst>
      <p:ext uri="{BB962C8B-B14F-4D97-AF65-F5344CB8AC3E}">
        <p14:creationId xmlns:p14="http://schemas.microsoft.com/office/powerpoint/2010/main" val="16594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693812" y="404664"/>
            <a:ext cx="9751060" cy="1168400"/>
          </a:xfrm>
        </p:spPr>
        <p:txBody>
          <a:bodyPr rtlCol="0"/>
          <a:lstStyle/>
          <a:p>
            <a:r>
              <a:rPr lang="ro-RO" b="1" dirty="0">
                <a:solidFill>
                  <a:srgbClr val="00B050"/>
                </a:solidFill>
                <a:latin typeface="Arial Narrow" panose="020B0606020202030204" pitchFamily="34" charset="0"/>
              </a:rPr>
              <a:t>2. Adaptarea ofertei şi a serviciilor educaţionale la nevoile identificate pe piaţa muncii şi în sistemul educativ</a:t>
            </a:r>
          </a:p>
        </p:txBody>
      </p:sp>
      <p:sp>
        <p:nvSpPr>
          <p:cNvPr id="14" name="Substituent conținut 13"/>
          <p:cNvSpPr>
            <a:spLocks noGrp="1"/>
          </p:cNvSpPr>
          <p:nvPr>
            <p:ph idx="1"/>
          </p:nvPr>
        </p:nvSpPr>
        <p:spPr>
          <a:xfrm>
            <a:off x="693812" y="1916832"/>
            <a:ext cx="10513168" cy="4267200"/>
          </a:xfrm>
        </p:spPr>
        <p:txBody>
          <a:bodyPr rtlCol="0">
            <a:normAutofit fontScale="92500" lnSpcReduction="10000"/>
          </a:bodyPr>
          <a:lstStyle/>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Includerea în cadrul programului de marketing educaţional direct a 90% dintre şcolile generale ale municipiului Bacău şi a </a:t>
            </a:r>
            <a:r>
              <a:rPr lang="ro-RO" sz="2800" b="1" dirty="0" smtClean="0">
                <a:solidFill>
                  <a:prstClr val="black"/>
                </a:solidFill>
                <a:latin typeface="Arial Narrow" panose="020B0606020202030204" pitchFamily="34" charset="0"/>
                <a:cs typeface="Times New Roman" panose="02020603050405020304" pitchFamily="18" charset="0"/>
              </a:rPr>
              <a:t>minimum </a:t>
            </a:r>
            <a:r>
              <a:rPr lang="en-US" sz="2800" b="1" dirty="0" smtClean="0">
                <a:solidFill>
                  <a:prstClr val="black"/>
                </a:solidFill>
                <a:latin typeface="Arial Narrow" panose="020B0606020202030204" pitchFamily="34" charset="0"/>
                <a:cs typeface="Times New Roman" panose="02020603050405020304" pitchFamily="18" charset="0"/>
              </a:rPr>
              <a:t>50</a:t>
            </a:r>
            <a:r>
              <a:rPr lang="en-US" sz="2800" b="1" dirty="0">
                <a:solidFill>
                  <a:prstClr val="black"/>
                </a:solidFill>
                <a:latin typeface="Arial Narrow" panose="020B0606020202030204" pitchFamily="34" charset="0"/>
                <a:cs typeface="Times New Roman" panose="02020603050405020304" pitchFamily="18" charset="0"/>
              </a:rPr>
              <a:t>% dintre şcolile generale rurale, apropiate municipiului.</a:t>
            </a:r>
          </a:p>
          <a:p>
            <a:pPr marL="514350" lvl="0" indent="-514350" algn="just">
              <a:lnSpc>
                <a:spcPct val="100000"/>
              </a:lnSpc>
              <a:spcBef>
                <a:spcPts val="0"/>
              </a:spcBef>
              <a:buClrTx/>
              <a:buAutoNum type="arabicPeriod"/>
            </a:pPr>
            <a:endParaRPr lang="en-US" sz="2800" b="1" dirty="0">
              <a:solidFill>
                <a:prstClr val="black"/>
              </a:solidFill>
              <a:latin typeface="Arial Narrow" panose="020B0606020202030204" pitchFamily="34" charset="0"/>
              <a:cs typeface="Times New Roman" panose="02020603050405020304" pitchFamily="18" charset="0"/>
            </a:endParaRP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Înnoirea permanentă a strategiei de marketing educaţional pentru elevii de clasa a VIII-a și a XII-a (PL, FR, cursuri de formare profesională etc.).</a:t>
            </a:r>
          </a:p>
          <a:p>
            <a:pPr marL="514350" lvl="0" indent="-514350" algn="just">
              <a:lnSpc>
                <a:spcPct val="100000"/>
              </a:lnSpc>
              <a:spcBef>
                <a:spcPts val="0"/>
              </a:spcBef>
              <a:buClrTx/>
              <a:buAutoNum type="arabicPeriod"/>
            </a:pPr>
            <a:endParaRPr lang="en-US" sz="2800" b="1" dirty="0">
              <a:solidFill>
                <a:prstClr val="black"/>
              </a:solidFill>
              <a:latin typeface="Arial Narrow" panose="020B0606020202030204" pitchFamily="34" charset="0"/>
              <a:cs typeface="Times New Roman" panose="02020603050405020304" pitchFamily="18" charset="0"/>
            </a:endParaRP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REMODELAREA PLANULUI DE ȘCOLARIZARE ÎN FUNCȚIE DE EVOLUȚIA DEMOGRAFICĂ, CEREREA DE CALIFICĂRI LA LICEU ȘI ȘCOALA PROFESIONALĂ, CEREREA DE FORȚĂ DE MUNCĂ, INSERȚIA SOCIO-PROFESIONALĂ ETC.</a:t>
            </a:r>
          </a:p>
        </p:txBody>
      </p:sp>
    </p:spTree>
    <p:extLst>
      <p:ext uri="{BB962C8B-B14F-4D97-AF65-F5344CB8AC3E}">
        <p14:creationId xmlns:p14="http://schemas.microsoft.com/office/powerpoint/2010/main" val="42400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693812" y="548680"/>
            <a:ext cx="10729192" cy="1168400"/>
          </a:xfrm>
        </p:spPr>
        <p:txBody>
          <a:bodyPr rtlCol="0">
            <a:normAutofit fontScale="90000"/>
          </a:bodyPr>
          <a:lstStyle/>
          <a:p>
            <a:r>
              <a:rPr lang="ro-RO" b="1" dirty="0">
                <a:solidFill>
                  <a:srgbClr val="00B050"/>
                </a:solidFill>
                <a:latin typeface="Arial Narrow" panose="020B0606020202030204" pitchFamily="34" charset="0"/>
              </a:rPr>
              <a:t>3. Dezvoltarea reţelei de parteneri ai şcolii şi a serviciilor de consiliere şi orientare şcolară şi profesională în vederea asigurării tranziţiei eficiente a elevilor către locul de muncă.</a:t>
            </a:r>
          </a:p>
        </p:txBody>
      </p:sp>
      <p:sp>
        <p:nvSpPr>
          <p:cNvPr id="14" name="Substituent conținut 13"/>
          <p:cNvSpPr>
            <a:spLocks noGrp="1"/>
          </p:cNvSpPr>
          <p:nvPr>
            <p:ph idx="1"/>
          </p:nvPr>
        </p:nvSpPr>
        <p:spPr>
          <a:xfrm>
            <a:off x="693812" y="1916832"/>
            <a:ext cx="10513168" cy="4267200"/>
          </a:xfrm>
        </p:spPr>
        <p:txBody>
          <a:bodyPr rtlCol="0">
            <a:normAutofit fontScale="92500"/>
          </a:bodyPr>
          <a:lstStyle/>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Creşterea cu minimum 20% a numărului de contracte de colaborare şi parteneriate cu agenţii economici locali şi regionali</a:t>
            </a: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 Desfăşurarea stagiilor de practică la agenţi economici de 100% elevi ai colegiului</a:t>
            </a: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Tratarea cu responsabilitate a parteneriatelor și a obligațiilor ce decurg din acestea (monitorizarea efectuării practicii la agentul economic)</a:t>
            </a: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Antrenarea şi formarea cadrelor didactice în/ pentru elaborarea şi implementarea proiectelor cu fonduri nerambursabile pentru dezvoltarea instituţională</a:t>
            </a: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Orientarea şi consilierea şcolară a elevilor în alegerea viitoarei cariere</a:t>
            </a:r>
          </a:p>
        </p:txBody>
      </p:sp>
    </p:spTree>
    <p:extLst>
      <p:ext uri="{BB962C8B-B14F-4D97-AF65-F5344CB8AC3E}">
        <p14:creationId xmlns:p14="http://schemas.microsoft.com/office/powerpoint/2010/main" val="422658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 name="Titlu 12"/>
          <p:cNvSpPr>
            <a:spLocks noGrp="1"/>
          </p:cNvSpPr>
          <p:nvPr>
            <p:ph type="title"/>
          </p:nvPr>
        </p:nvSpPr>
        <p:spPr>
          <a:xfrm>
            <a:off x="1117309" y="76200"/>
            <a:ext cx="10157354" cy="760512"/>
          </a:xfrm>
        </p:spPr>
        <p:txBody>
          <a:bodyPr rtlCol="0"/>
          <a:lstStyle/>
          <a:p>
            <a:pPr algn="ctr"/>
            <a:r>
              <a:rPr lang="ro-RO" b="1" dirty="0">
                <a:solidFill>
                  <a:schemeClr val="accent3">
                    <a:lumMod val="75000"/>
                  </a:schemeClr>
                </a:solidFill>
                <a:latin typeface="Arial Narrow" panose="020B0606020202030204" pitchFamily="34" charset="0"/>
              </a:rPr>
              <a:t>RESURSE UMANE</a:t>
            </a:r>
            <a:endParaRPr lang="ro-RO" dirty="0">
              <a:solidFill>
                <a:schemeClr val="accent3">
                  <a:lumMod val="75000"/>
                </a:schemeClr>
              </a:solidFill>
              <a:latin typeface="Arial Narrow" panose="020B0606020202030204" pitchFamily="34" charset="0"/>
            </a:endParaRPr>
          </a:p>
        </p:txBody>
      </p:sp>
      <p:graphicFrame>
        <p:nvGraphicFramePr>
          <p:cNvPr id="7" name="Tabel 6">
            <a:extLst>
              <a:ext uri="{FF2B5EF4-FFF2-40B4-BE49-F238E27FC236}">
                <a16:creationId xmlns:a16="http://schemas.microsoft.com/office/drawing/2014/main" id="{6A40F633-1251-489E-99AE-1BBB09D42099}"/>
              </a:ext>
            </a:extLst>
          </p:cNvPr>
          <p:cNvGraphicFramePr>
            <a:graphicFrameLocks noGrp="1"/>
          </p:cNvGraphicFramePr>
          <p:nvPr>
            <p:extLst>
              <p:ext uri="{D42A27DB-BD31-4B8C-83A1-F6EECF244321}">
                <p14:modId xmlns:p14="http://schemas.microsoft.com/office/powerpoint/2010/main" val="4149883056"/>
              </p:ext>
            </p:extLst>
          </p:nvPr>
        </p:nvGraphicFramePr>
        <p:xfrm>
          <a:off x="621804" y="908720"/>
          <a:ext cx="5283200" cy="3678555"/>
        </p:xfrm>
        <a:graphic>
          <a:graphicData uri="http://schemas.openxmlformats.org/drawingml/2006/table">
            <a:tbl>
              <a:tblPr firstRow="1" firstCol="1" bandRow="1"/>
              <a:tblGrid>
                <a:gridCol w="3997960">
                  <a:extLst>
                    <a:ext uri="{9D8B030D-6E8A-4147-A177-3AD203B41FA5}">
                      <a16:colId xmlns:a16="http://schemas.microsoft.com/office/drawing/2014/main" val="274941922"/>
                    </a:ext>
                  </a:extLst>
                </a:gridCol>
                <a:gridCol w="1285240">
                  <a:extLst>
                    <a:ext uri="{9D8B030D-6E8A-4147-A177-3AD203B41FA5}">
                      <a16:colId xmlns:a16="http://schemas.microsoft.com/office/drawing/2014/main" val="825816432"/>
                    </a:ext>
                  </a:extLst>
                </a:gridCol>
              </a:tblGrid>
              <a:tr h="466725">
                <a:tc gridSpan="2">
                  <a:txBody>
                    <a:bodyPr/>
                    <a:lstStyle/>
                    <a:p>
                      <a:pPr>
                        <a:lnSpc>
                          <a:spcPct val="107000"/>
                        </a:lnSpc>
                        <a:spcAft>
                          <a:spcPts val="0"/>
                        </a:spcAft>
                      </a:pPr>
                      <a:r>
                        <a:rPr lang="ro-RO" sz="2400" b="1"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CENTRALIZATOR PERSONAL DIDACTIC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hMerge="1">
                  <a:txBody>
                    <a:bodyPr/>
                    <a:lstStyle/>
                    <a:p>
                      <a:endParaRPr lang="en-US"/>
                    </a:p>
                  </a:txBody>
                  <a:tcPr/>
                </a:tc>
                <a:extLst>
                  <a:ext uri="{0D108BD9-81ED-4DB2-BD59-A6C34878D82A}">
                    <a16:rowId xmlns:a16="http://schemas.microsoft.com/office/drawing/2014/main" val="2116159962"/>
                  </a:ext>
                </a:extLst>
              </a:tr>
              <a:tr h="448310">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Număr total personal didactic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0"/>
                        </a:spcAft>
                      </a:pPr>
                      <a:r>
                        <a:rPr lang="ro-RO" sz="2400" b="1" dirty="0">
                          <a:effectLst/>
                          <a:latin typeface="Arial Narrow" panose="020B0606020202030204" pitchFamily="34" charset="0"/>
                          <a:ea typeface="Calibri" panose="020F0502020204030204" pitchFamily="34" charset="0"/>
                          <a:cs typeface="Times New Roman" panose="02020603050405020304" pitchFamily="18" charset="0"/>
                        </a:rPr>
                        <a:t>109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893549116"/>
                  </a:ext>
                </a:extLst>
              </a:tr>
              <a:tr h="466725">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Titulari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661846430"/>
                  </a:ext>
                </a:extLst>
              </a:tr>
              <a:tr h="448310">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Suplinitori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530127017"/>
                  </a:ext>
                </a:extLst>
              </a:tr>
              <a:tr h="466725">
                <a:tc>
                  <a:txBody>
                    <a:bodyPr/>
                    <a:lstStyle/>
                    <a:p>
                      <a:pPr>
                        <a:lnSpc>
                          <a:spcPct val="107000"/>
                        </a:lnSpc>
                        <a:spcAft>
                          <a:spcPts val="0"/>
                        </a:spcAft>
                      </a:pPr>
                      <a:r>
                        <a:rPr lang="ro-RO" sz="2400" b="1" dirty="0">
                          <a:effectLst/>
                          <a:latin typeface="Arial Narrow" panose="020B0606020202030204" pitchFamily="34" charset="0"/>
                          <a:ea typeface="Calibri" panose="020F0502020204030204" pitchFamily="34" charset="0"/>
                          <a:cs typeface="Times New Roman" panose="02020603050405020304" pitchFamily="18" charset="0"/>
                        </a:rPr>
                        <a:t>Suplinitori necalificați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51549313"/>
                  </a:ext>
                </a:extLst>
              </a:tr>
              <a:tr h="466725">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Pensionari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487639585"/>
                  </a:ext>
                </a:extLst>
              </a:tr>
              <a:tr h="448310">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Asociați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916644386"/>
                  </a:ext>
                </a:extLst>
              </a:tr>
              <a:tr h="466725">
                <a:tc>
                  <a:txBody>
                    <a:bodyPr/>
                    <a:lstStyle/>
                    <a:p>
                      <a:pPr>
                        <a:lnSpc>
                          <a:spcPct val="107000"/>
                        </a:lnSpc>
                        <a:spcAft>
                          <a:spcPts val="0"/>
                        </a:spcAft>
                      </a:pPr>
                      <a:r>
                        <a:rPr lang="ro-RO" sz="2400" b="1">
                          <a:effectLst/>
                          <a:latin typeface="Arial Narrow" panose="020B0606020202030204" pitchFamily="34" charset="0"/>
                          <a:ea typeface="Calibri" panose="020F0502020204030204" pitchFamily="34" charset="0"/>
                          <a:cs typeface="Times New Roman" panose="02020603050405020304" pitchFamily="18" charset="0"/>
                        </a:rPr>
                        <a:t>Asociați necalificați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0"/>
                        </a:spcAft>
                      </a:pPr>
                      <a:r>
                        <a:rPr lang="ro-RO" sz="2400" b="1" dirty="0">
                          <a:effectLst/>
                          <a:latin typeface="Arial Narrow" panose="020B0606020202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653910037"/>
                  </a:ext>
                </a:extLst>
              </a:tr>
            </a:tbl>
          </a:graphicData>
        </a:graphic>
      </p:graphicFrame>
      <p:graphicFrame>
        <p:nvGraphicFramePr>
          <p:cNvPr id="11" name="Tabel 10">
            <a:extLst>
              <a:ext uri="{FF2B5EF4-FFF2-40B4-BE49-F238E27FC236}">
                <a16:creationId xmlns:a16="http://schemas.microsoft.com/office/drawing/2014/main" id="{6380F2DE-85B8-44EF-B703-007B4A9C7804}"/>
              </a:ext>
            </a:extLst>
          </p:cNvPr>
          <p:cNvGraphicFramePr>
            <a:graphicFrameLocks noGrp="1"/>
          </p:cNvGraphicFramePr>
          <p:nvPr>
            <p:extLst>
              <p:ext uri="{D42A27DB-BD31-4B8C-83A1-F6EECF244321}">
                <p14:modId xmlns:p14="http://schemas.microsoft.com/office/powerpoint/2010/main" val="856845405"/>
              </p:ext>
            </p:extLst>
          </p:nvPr>
        </p:nvGraphicFramePr>
        <p:xfrm>
          <a:off x="6454452" y="875567"/>
          <a:ext cx="5175250" cy="3913632"/>
        </p:xfrm>
        <a:graphic>
          <a:graphicData uri="http://schemas.openxmlformats.org/drawingml/2006/table">
            <a:tbl>
              <a:tblPr firstRow="1" firstCol="1" bandRow="1"/>
              <a:tblGrid>
                <a:gridCol w="3916680">
                  <a:extLst>
                    <a:ext uri="{9D8B030D-6E8A-4147-A177-3AD203B41FA5}">
                      <a16:colId xmlns:a16="http://schemas.microsoft.com/office/drawing/2014/main" val="4240123569"/>
                    </a:ext>
                  </a:extLst>
                </a:gridCol>
                <a:gridCol w="1258570">
                  <a:extLst>
                    <a:ext uri="{9D8B030D-6E8A-4147-A177-3AD203B41FA5}">
                      <a16:colId xmlns:a16="http://schemas.microsoft.com/office/drawing/2014/main" val="2355791902"/>
                    </a:ext>
                  </a:extLst>
                </a:gridCol>
              </a:tblGrid>
              <a:tr h="294640">
                <a:tc gridSpan="2">
                  <a:txBody>
                    <a:bodyPr/>
                    <a:lstStyle/>
                    <a:p>
                      <a:pPr algn="ctr">
                        <a:lnSpc>
                          <a:spcPct val="107000"/>
                        </a:lnSpc>
                        <a:spcAft>
                          <a:spcPts val="0"/>
                        </a:spcAft>
                      </a:pPr>
                      <a:r>
                        <a:rPr lang="ro-RO" sz="2000" b="1">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PERSONAL DIDACTIC AUXILIAR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85623"/>
                    </a:solidFill>
                  </a:tcPr>
                </a:tc>
                <a:tc hMerge="1">
                  <a:txBody>
                    <a:bodyPr/>
                    <a:lstStyle/>
                    <a:p>
                      <a:endParaRPr lang="en-US"/>
                    </a:p>
                  </a:txBody>
                  <a:tcPr/>
                </a:tc>
                <a:extLst>
                  <a:ext uri="{0D108BD9-81ED-4DB2-BD59-A6C34878D82A}">
                    <a16:rowId xmlns:a16="http://schemas.microsoft.com/office/drawing/2014/main" val="2303538643"/>
                  </a:ext>
                </a:extLst>
              </a:tr>
              <a:tr h="28321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Număr total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236574135"/>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Secretar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840202770"/>
                  </a:ext>
                </a:extLst>
              </a:tr>
              <a:tr h="28321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Contabil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88821966"/>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Administrator patrimoniu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53063768"/>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Pedagogi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113662170"/>
                  </a:ext>
                </a:extLst>
              </a:tr>
              <a:tr h="28321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Bibliotecar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169490569"/>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Informatician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928766279"/>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Inginer sistem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48590286"/>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Laborant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429932988"/>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Tehnician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051558808"/>
                  </a:ext>
                </a:extLst>
              </a:tr>
              <a:tr h="294640">
                <a:tc>
                  <a:txBody>
                    <a:bodyPr/>
                    <a:lstStyle/>
                    <a:p>
                      <a:pPr algn="l">
                        <a:lnSpc>
                          <a:spcPct val="107000"/>
                        </a:lnSpc>
                        <a:spcAft>
                          <a:spcPts val="0"/>
                        </a:spcAft>
                      </a:pPr>
                      <a:r>
                        <a:rPr lang="ro-RO" sz="2000" b="1">
                          <a:effectLst/>
                          <a:latin typeface="Arial Narrow" panose="020B0606020202030204" pitchFamily="34" charset="0"/>
                          <a:ea typeface="Calibri" panose="020F0502020204030204" pitchFamily="34" charset="0"/>
                          <a:cs typeface="Times New Roman" panose="02020603050405020304" pitchFamily="18" charset="0"/>
                        </a:rPr>
                        <a:t>Supraveghetor noapte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ro-RO" sz="2000" b="1" dirty="0">
                          <a:effectLst/>
                          <a:latin typeface="Arial Narrow" panose="020B060602020203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720795617"/>
                  </a:ext>
                </a:extLst>
              </a:tr>
            </a:tbl>
          </a:graphicData>
        </a:graphic>
      </p:graphicFrame>
      <p:graphicFrame>
        <p:nvGraphicFramePr>
          <p:cNvPr id="12" name="Tabel 11">
            <a:extLst>
              <a:ext uri="{FF2B5EF4-FFF2-40B4-BE49-F238E27FC236}">
                <a16:creationId xmlns:a16="http://schemas.microsoft.com/office/drawing/2014/main" id="{8B2FFB82-A6CF-45E1-8D57-E708B00DADBA}"/>
              </a:ext>
            </a:extLst>
          </p:cNvPr>
          <p:cNvGraphicFramePr>
            <a:graphicFrameLocks noGrp="1"/>
          </p:cNvGraphicFramePr>
          <p:nvPr>
            <p:extLst>
              <p:ext uri="{D42A27DB-BD31-4B8C-83A1-F6EECF244321}">
                <p14:modId xmlns:p14="http://schemas.microsoft.com/office/powerpoint/2010/main" val="2178660211"/>
              </p:ext>
            </p:extLst>
          </p:nvPr>
        </p:nvGraphicFramePr>
        <p:xfrm>
          <a:off x="4775517" y="4725144"/>
          <a:ext cx="2637790" cy="2054479"/>
        </p:xfrm>
        <a:graphic>
          <a:graphicData uri="http://schemas.openxmlformats.org/drawingml/2006/table">
            <a:tbl>
              <a:tblPr firstRow="1" firstCol="1" bandRow="1"/>
              <a:tblGrid>
                <a:gridCol w="1995805">
                  <a:extLst>
                    <a:ext uri="{9D8B030D-6E8A-4147-A177-3AD203B41FA5}">
                      <a16:colId xmlns:a16="http://schemas.microsoft.com/office/drawing/2014/main" val="1856005522"/>
                    </a:ext>
                  </a:extLst>
                </a:gridCol>
                <a:gridCol w="641985">
                  <a:extLst>
                    <a:ext uri="{9D8B030D-6E8A-4147-A177-3AD203B41FA5}">
                      <a16:colId xmlns:a16="http://schemas.microsoft.com/office/drawing/2014/main" val="871267774"/>
                    </a:ext>
                  </a:extLst>
                </a:gridCol>
              </a:tblGrid>
              <a:tr h="177165">
                <a:tc gridSpan="2">
                  <a:txBody>
                    <a:bodyPr/>
                    <a:lstStyle/>
                    <a:p>
                      <a:pPr algn="ctr">
                        <a:lnSpc>
                          <a:spcPct val="107000"/>
                        </a:lnSpc>
                        <a:spcAft>
                          <a:spcPts val="0"/>
                        </a:spcAft>
                      </a:pPr>
                      <a:r>
                        <a:rPr lang="ro-RO" sz="1800" b="1">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PERSONAL NEDIDACTIC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tc hMerge="1">
                  <a:txBody>
                    <a:bodyPr/>
                    <a:lstStyle/>
                    <a:p>
                      <a:endParaRPr lang="en-US"/>
                    </a:p>
                  </a:txBody>
                  <a:tcPr/>
                </a:tc>
                <a:extLst>
                  <a:ext uri="{0D108BD9-81ED-4DB2-BD59-A6C34878D82A}">
                    <a16:rowId xmlns:a16="http://schemas.microsoft.com/office/drawing/2014/main" val="1623574018"/>
                  </a:ext>
                </a:extLst>
              </a:tr>
              <a:tr h="170815">
                <a:tc>
                  <a:txBody>
                    <a:bodyPr/>
                    <a:lstStyle/>
                    <a:p>
                      <a:pPr algn="l">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Număr total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936180077"/>
                  </a:ext>
                </a:extLst>
              </a:tr>
              <a:tr h="177165">
                <a:tc>
                  <a:txBody>
                    <a:bodyPr/>
                    <a:lstStyle/>
                    <a:p>
                      <a:pPr algn="l">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Îngrijitor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800103286"/>
                  </a:ext>
                </a:extLst>
              </a:tr>
              <a:tr h="170815">
                <a:tc>
                  <a:txBody>
                    <a:bodyPr/>
                    <a:lstStyle/>
                    <a:p>
                      <a:pPr algn="l">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Paznic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297162801"/>
                  </a:ext>
                </a:extLst>
              </a:tr>
              <a:tr h="177165">
                <a:tc>
                  <a:txBody>
                    <a:bodyPr/>
                    <a:lstStyle/>
                    <a:p>
                      <a:pPr algn="l">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Muncitor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333425475"/>
                  </a:ext>
                </a:extLst>
              </a:tr>
              <a:tr h="177165">
                <a:tc>
                  <a:txBody>
                    <a:bodyPr/>
                    <a:lstStyle/>
                    <a:p>
                      <a:pPr algn="l">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Bucătar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24217152"/>
                  </a:ext>
                </a:extLst>
              </a:tr>
              <a:tr h="170815">
                <a:tc>
                  <a:txBody>
                    <a:bodyPr/>
                    <a:lstStyle/>
                    <a:p>
                      <a:pPr algn="l">
                        <a:lnSpc>
                          <a:spcPct val="107000"/>
                        </a:lnSpc>
                        <a:spcAft>
                          <a:spcPts val="0"/>
                        </a:spcAft>
                      </a:pPr>
                      <a:r>
                        <a:rPr lang="ro-RO" sz="1800" b="1">
                          <a:effectLst/>
                          <a:latin typeface="Arial Narrow" panose="020B0606020202030204" pitchFamily="34" charset="0"/>
                          <a:ea typeface="Calibri" panose="020F0502020204030204" pitchFamily="34" charset="0"/>
                          <a:cs typeface="Times New Roman" panose="02020603050405020304" pitchFamily="18" charset="0"/>
                        </a:rPr>
                        <a:t>Șofer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954318312"/>
                  </a:ext>
                </a:extLst>
              </a:tr>
            </a:tbl>
          </a:graphicData>
        </a:graphic>
      </p:graphicFrame>
    </p:spTree>
    <p:extLst>
      <p:ext uri="{BB962C8B-B14F-4D97-AF65-F5344CB8AC3E}">
        <p14:creationId xmlns:p14="http://schemas.microsoft.com/office/powerpoint/2010/main" val="186841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693812" y="548680"/>
            <a:ext cx="10729192" cy="1168400"/>
          </a:xfrm>
        </p:spPr>
        <p:txBody>
          <a:bodyPr rtlCol="0">
            <a:normAutofit/>
          </a:bodyPr>
          <a:lstStyle/>
          <a:p>
            <a:r>
              <a:rPr lang="ro-RO" b="1" dirty="0">
                <a:solidFill>
                  <a:srgbClr val="00B050"/>
                </a:solidFill>
                <a:latin typeface="Arial Narrow" panose="020B0606020202030204" pitchFamily="34" charset="0"/>
              </a:rPr>
              <a:t>4. Digitalizarea procesului educațional la ,,Karpen”</a:t>
            </a:r>
            <a:r>
              <a:rPr lang="ro-RO" b="1" dirty="0">
                <a:latin typeface="Arial Narrow" panose="020B0606020202030204" pitchFamily="34" charset="0"/>
              </a:rPr>
              <a:t/>
            </a:r>
            <a:br>
              <a:rPr lang="ro-RO" b="1" dirty="0">
                <a:latin typeface="Arial Narrow" panose="020B0606020202030204" pitchFamily="34" charset="0"/>
              </a:rPr>
            </a:br>
            <a:endParaRPr lang="ro-RO" b="1" dirty="0">
              <a:latin typeface="Arial Narrow" panose="020B0606020202030204" pitchFamily="34" charset="0"/>
            </a:endParaRPr>
          </a:p>
        </p:txBody>
      </p:sp>
      <p:sp>
        <p:nvSpPr>
          <p:cNvPr id="14" name="Substituent conținut 13"/>
          <p:cNvSpPr>
            <a:spLocks noGrp="1"/>
          </p:cNvSpPr>
          <p:nvPr>
            <p:ph idx="1"/>
          </p:nvPr>
        </p:nvSpPr>
        <p:spPr>
          <a:xfrm>
            <a:off x="693812" y="1556792"/>
            <a:ext cx="10513168" cy="4627240"/>
          </a:xfrm>
        </p:spPr>
        <p:txBody>
          <a:bodyPr rtlCol="0">
            <a:normAutofit fontScale="92500" lnSpcReduction="20000"/>
          </a:bodyPr>
          <a:lstStyle/>
          <a:p>
            <a:pPr marL="0" lvl="0" indent="0" algn="just">
              <a:lnSpc>
                <a:spcPct val="100000"/>
              </a:lnSpc>
              <a:spcBef>
                <a:spcPts val="0"/>
              </a:spcBef>
              <a:buClrTx/>
              <a:buNone/>
            </a:pPr>
            <a:r>
              <a:rPr lang="en-US" sz="2800" b="1" dirty="0">
                <a:solidFill>
                  <a:prstClr val="black"/>
                </a:solidFill>
                <a:latin typeface="Arial Narrow" panose="020B0606020202030204" pitchFamily="34" charset="0"/>
                <a:cs typeface="Times New Roman" panose="02020603050405020304" pitchFamily="18" charset="0"/>
              </a:rPr>
              <a:t>KARPEN - ȘCOALĂ E-LEARNING</a:t>
            </a: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Catalog exclusiv electronic (Karpen - școală pilot în proiect ME) </a:t>
            </a:r>
            <a:r>
              <a:rPr lang="ro-RO" sz="2800" b="1" dirty="0">
                <a:solidFill>
                  <a:prstClr val="black"/>
                </a:solidFill>
                <a:latin typeface="Arial Narrow" panose="020B0606020202030204" pitchFamily="34" charset="0"/>
                <a:cs typeface="Times New Roman" panose="02020603050405020304" pitchFamily="18" charset="0"/>
              </a:rPr>
              <a:t>–</a:t>
            </a: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            </a:t>
            </a:r>
            <a:r>
              <a:rPr lang="ro-RO" sz="2800" b="1" dirty="0">
                <a:solidFill>
                  <a:srgbClr val="00B050"/>
                </a:solidFill>
                <a:latin typeface="Arial Narrow" panose="020B0606020202030204" pitchFamily="34" charset="0"/>
                <a:cs typeface="Times New Roman" panose="02020603050405020304" pitchFamily="18" charset="0"/>
              </a:rPr>
              <a:t>Platforma VIVA</a:t>
            </a:r>
            <a:endParaRPr lang="en-US" sz="2800" b="1" dirty="0">
              <a:solidFill>
                <a:srgbClr val="00B050"/>
              </a:solidFill>
              <a:latin typeface="Arial Narrow" panose="020B0606020202030204" pitchFamily="34" charset="0"/>
              <a:cs typeface="Times New Roman" panose="02020603050405020304" pitchFamily="18" charset="0"/>
            </a:endParaRPr>
          </a:p>
          <a:p>
            <a:pPr marL="514350" lvl="0" indent="-514350" algn="just">
              <a:lnSpc>
                <a:spcPct val="100000"/>
              </a:lnSpc>
              <a:spcBef>
                <a:spcPts val="0"/>
              </a:spcBef>
              <a:buClrTx/>
              <a:buAutoNum type="arabicPeriod"/>
            </a:pPr>
            <a:r>
              <a:rPr lang="en-US" sz="2800" b="1" dirty="0">
                <a:solidFill>
                  <a:prstClr val="black"/>
                </a:solidFill>
                <a:latin typeface="Arial Narrow" panose="020B0606020202030204" pitchFamily="34" charset="0"/>
                <a:cs typeface="Times New Roman" panose="02020603050405020304" pitchFamily="18" charset="0"/>
              </a:rPr>
              <a:t>Utilizarea platformei educaționale Google Work Space</a:t>
            </a: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	- </a:t>
            </a:r>
            <a:r>
              <a:rPr lang="en-US" sz="2800" b="1" dirty="0">
                <a:solidFill>
                  <a:prstClr val="black"/>
                </a:solidFill>
                <a:latin typeface="Arial Narrow" panose="020B0606020202030204" pitchFamily="34" charset="0"/>
                <a:cs typeface="Times New Roman" panose="02020603050405020304" pitchFamily="18" charset="0"/>
              </a:rPr>
              <a:t>creare conturi utilizatori</a:t>
            </a: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	- </a:t>
            </a:r>
            <a:r>
              <a:rPr lang="en-US" sz="2800" b="1" dirty="0">
                <a:solidFill>
                  <a:prstClr val="black"/>
                </a:solidFill>
                <a:latin typeface="Arial Narrow" panose="020B0606020202030204" pitchFamily="34" charset="0"/>
                <a:cs typeface="Times New Roman" panose="02020603050405020304" pitchFamily="18" charset="0"/>
              </a:rPr>
              <a:t>cursuri pe Classroom</a:t>
            </a: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	- </a:t>
            </a:r>
            <a:r>
              <a:rPr lang="en-US" sz="2800" b="1" dirty="0">
                <a:solidFill>
                  <a:prstClr val="black"/>
                </a:solidFill>
                <a:latin typeface="Arial Narrow" panose="020B0606020202030204" pitchFamily="34" charset="0"/>
                <a:cs typeface="Times New Roman" panose="02020603050405020304" pitchFamily="18" charset="0"/>
              </a:rPr>
              <a:t>teme format </a:t>
            </a:r>
            <a:r>
              <a:rPr lang="en-US" sz="2800" b="1" dirty="0" smtClean="0">
                <a:solidFill>
                  <a:prstClr val="black"/>
                </a:solidFill>
                <a:latin typeface="Arial Narrow" panose="020B0606020202030204" pitchFamily="34" charset="0"/>
                <a:cs typeface="Times New Roman" panose="02020603050405020304" pitchFamily="18" charset="0"/>
              </a:rPr>
              <a:t>electronic</a:t>
            </a:r>
            <a:endParaRPr lang="ro-RO" sz="2800" b="1" dirty="0" smtClean="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 </a:t>
            </a:r>
            <a:r>
              <a:rPr lang="ro-RO" sz="2800" b="1" dirty="0" smtClean="0">
                <a:solidFill>
                  <a:prstClr val="black"/>
                </a:solidFill>
                <a:latin typeface="Arial Narrow" panose="020B0606020202030204" pitchFamily="34" charset="0"/>
                <a:cs typeface="Times New Roman" panose="02020603050405020304" pitchFamily="18" charset="0"/>
              </a:rPr>
              <a:t>           - teste sumative</a:t>
            </a:r>
            <a:endParaRPr lang="en-US" sz="28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	- </a:t>
            </a:r>
            <a:r>
              <a:rPr lang="en-US" sz="2800" b="1" dirty="0">
                <a:solidFill>
                  <a:prstClr val="black"/>
                </a:solidFill>
                <a:latin typeface="Arial Narrow" panose="020B0606020202030204" pitchFamily="34" charset="0"/>
                <a:cs typeface="Times New Roman" panose="02020603050405020304" pitchFamily="18" charset="0"/>
              </a:rPr>
              <a:t>activități didactice on-line (TC via Google Meet)</a:t>
            </a:r>
            <a:endParaRPr lang="ro-RO" sz="28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3. Utilizarea platformei educaționale ILIAS  </a:t>
            </a:r>
            <a:r>
              <a:rPr lang="ro-RO" sz="2800" b="1" dirty="0" smtClean="0">
                <a:solidFill>
                  <a:prstClr val="black"/>
                </a:solidFill>
                <a:latin typeface="Arial Narrow" panose="020B0606020202030204" pitchFamily="34" charset="0"/>
                <a:cs typeface="Times New Roman" panose="02020603050405020304" pitchFamily="18" charset="0"/>
              </a:rPr>
              <a:t>e-learning: evaluare sumativă</a:t>
            </a:r>
            <a:endParaRPr lang="ro-RO" sz="28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4. Desfășurarea orelor în spații dotate cu table interactive, videoproiectoare și sisteme de calcul cu acces la internet</a:t>
            </a:r>
          </a:p>
          <a:p>
            <a:pPr marL="0" lvl="0" indent="0" algn="just">
              <a:lnSpc>
                <a:spcPct val="100000"/>
              </a:lnSpc>
              <a:spcBef>
                <a:spcPts val="0"/>
              </a:spcBef>
              <a:buClrTx/>
              <a:buNone/>
            </a:pPr>
            <a:r>
              <a:rPr lang="ro-RO" sz="2800" b="1" dirty="0">
                <a:solidFill>
                  <a:prstClr val="black"/>
                </a:solidFill>
                <a:latin typeface="Arial Narrow" panose="020B0606020202030204" pitchFamily="34" charset="0"/>
                <a:cs typeface="Times New Roman" panose="02020603050405020304" pitchFamily="18" charset="0"/>
              </a:rPr>
              <a:t>5. Obiectivizarea evaluării în conformitate cu noua structură a anului școlar și reperele metodologice</a:t>
            </a:r>
          </a:p>
          <a:p>
            <a:pPr marL="0" lvl="0" indent="0" algn="just">
              <a:lnSpc>
                <a:spcPct val="100000"/>
              </a:lnSpc>
              <a:spcBef>
                <a:spcPts val="0"/>
              </a:spcBef>
              <a:buClrTx/>
              <a:buNone/>
            </a:pPr>
            <a:endParaRPr lang="ro-RO" sz="28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endParaRPr lang="ro-RO" sz="2800" b="1" dirty="0">
              <a:solidFill>
                <a:prstClr val="black"/>
              </a:solidFill>
              <a:latin typeface="Arial Narrow" panose="020B0606020202030204" pitchFamily="34" charset="0"/>
              <a:cs typeface="Times New Roman" panose="02020603050405020304" pitchFamily="18" charset="0"/>
            </a:endParaRPr>
          </a:p>
          <a:p>
            <a:pPr marL="0" lvl="0" indent="0" algn="just">
              <a:lnSpc>
                <a:spcPct val="100000"/>
              </a:lnSpc>
              <a:spcBef>
                <a:spcPts val="0"/>
              </a:spcBef>
              <a:buClrTx/>
              <a:buNone/>
            </a:pPr>
            <a:endParaRPr lang="en-US" sz="2800" b="1" dirty="0">
              <a:solidFill>
                <a:prstClr val="black"/>
              </a:solidFill>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151552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53852" y="692696"/>
            <a:ext cx="10225135" cy="5544616"/>
          </a:xfrm>
          <a:prstGeom prst="rect">
            <a:avLst/>
          </a:prstGeom>
        </p:spPr>
      </p:pic>
    </p:spTree>
    <p:extLst>
      <p:ext uri="{BB962C8B-B14F-4D97-AF65-F5344CB8AC3E}">
        <p14:creationId xmlns:p14="http://schemas.microsoft.com/office/powerpoint/2010/main" val="63772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up 9">
            <a:extLst>
              <a:ext uri="{FF2B5EF4-FFF2-40B4-BE49-F238E27FC236}">
                <a16:creationId xmlns:a16="http://schemas.microsoft.com/office/drawing/2014/main" id="{788D5DFD-FA42-4EB0-B24E-4180C0CC5A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93"/>
            <a:ext cx="12188828" cy="6856215"/>
            <a:chOff x="0" y="-1"/>
            <a:chExt cx="12192003" cy="6858001"/>
          </a:xfrm>
        </p:grpSpPr>
        <p:sp useBgFill="1">
          <p:nvSpPr>
            <p:cNvPr id="11" name="Dreptunghi 10">
              <a:extLst>
                <a:ext uri="{FF2B5EF4-FFF2-40B4-BE49-F238E27FC236}">
                  <a16:creationId xmlns:a16="http://schemas.microsoft.com/office/drawing/2014/main" id="{CC864817-5955-484B-9D1F-9BC8DB7398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ro-RO" sz="1799">
                <a:solidFill>
                  <a:prstClr val="white"/>
                </a:solidFill>
                <a:latin typeface="Tw Cen MT" panose="020B0602020104020603"/>
              </a:endParaRPr>
            </a:p>
          </p:txBody>
        </p:sp>
        <p:pic>
          <p:nvPicPr>
            <p:cNvPr id="12" name="Imagine 2">
              <a:extLst>
                <a:ext uri="{FF2B5EF4-FFF2-40B4-BE49-F238E27FC236}">
                  <a16:creationId xmlns:a16="http://schemas.microsoft.com/office/drawing/2014/main" id="{280C083F-71A6-4E55-AE35-586518FE29BC}"/>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xmlns:a16="http://schemas.microsoft.com/office/drawing/2014/main" xmlns:p14="http://schemas.microsoft.com/office/powerpoint/2010/main">
                  <a:solidFill>
                    <a:srgbClr val="FFFFFF"/>
                  </a:solidFill>
                </a14:hiddenFill>
              </a:ext>
            </a:extLst>
          </p:spPr>
        </p:pic>
      </p:grpSp>
      <p:pic>
        <p:nvPicPr>
          <p:cNvPr id="5" name="Imagine 4" descr="Bec">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 y="-5715"/>
            <a:ext cx="12185215" cy="6856204"/>
          </a:xfrm>
          <a:prstGeom prst="rect">
            <a:avLst/>
          </a:prstGeom>
        </p:spPr>
      </p:pic>
      <p:grpSp>
        <p:nvGrpSpPr>
          <p:cNvPr id="14" name="Grup 13">
            <a:extLst>
              <a:ext uri="{FF2B5EF4-FFF2-40B4-BE49-F238E27FC236}">
                <a16:creationId xmlns:a16="http://schemas.microsoft.com/office/drawing/2014/main" id="{D44056DF-7985-4692-968A-466E9E6AF76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737" y="2235511"/>
            <a:ext cx="10979202" cy="2395443"/>
            <a:chOff x="605895" y="2235200"/>
            <a:chExt cx="10982062" cy="2396067"/>
          </a:xfrm>
        </p:grpSpPr>
        <p:sp>
          <p:nvSpPr>
            <p:cNvPr id="15" name="Dreptunghi cu colțuri rotunjite pe diagonală 7">
              <a:extLst>
                <a:ext uri="{FF2B5EF4-FFF2-40B4-BE49-F238E27FC236}">
                  <a16:creationId xmlns:a16="http://schemas.microsoft.com/office/drawing/2014/main" id="{B414A174-532A-4602-934F-9858D1D86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63"/>
              <a:endParaRPr lang="ro-RO" sz="1799">
                <a:solidFill>
                  <a:prstClr val="white"/>
                </a:solidFill>
                <a:latin typeface="Tw Cen MT" panose="020B0602020104020603"/>
              </a:endParaRPr>
            </a:p>
          </p:txBody>
        </p:sp>
        <p:grpSp>
          <p:nvGrpSpPr>
            <p:cNvPr id="16" name="Grup 15">
              <a:extLst>
                <a:ext uri="{FF2B5EF4-FFF2-40B4-BE49-F238E27FC236}">
                  <a16:creationId xmlns:a16="http://schemas.microsoft.com/office/drawing/2014/main" id="{940B0C0C-7F94-4725-8108-62B3B7A5AE7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ormă liberă 32">
                <a:extLst>
                  <a:ext uri="{FF2B5EF4-FFF2-40B4-BE49-F238E27FC236}">
                    <a16:creationId xmlns:a16="http://schemas.microsoft.com/office/drawing/2014/main" id="{367EAC5B-1891-480A-A3AD-B9F6A88FAC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18" name="Formă liberă 33">
                <a:extLst>
                  <a:ext uri="{FF2B5EF4-FFF2-40B4-BE49-F238E27FC236}">
                    <a16:creationId xmlns:a16="http://schemas.microsoft.com/office/drawing/2014/main" id="{E33FF633-15BA-464F-8F5B-26C56665F79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19" name="Formă liberă 34">
                <a:extLst>
                  <a:ext uri="{FF2B5EF4-FFF2-40B4-BE49-F238E27FC236}">
                    <a16:creationId xmlns:a16="http://schemas.microsoft.com/office/drawing/2014/main" id="{0C949DF6-E66B-4DB8-AB52-30CA781B48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0" name="Formă liberă 37">
                <a:extLst>
                  <a:ext uri="{FF2B5EF4-FFF2-40B4-BE49-F238E27FC236}">
                    <a16:creationId xmlns:a16="http://schemas.microsoft.com/office/drawing/2014/main" id="{309C2298-5EF9-4B09-8995-014F6D3BFF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1" name="Formă liberă 35">
                <a:extLst>
                  <a:ext uri="{FF2B5EF4-FFF2-40B4-BE49-F238E27FC236}">
                    <a16:creationId xmlns:a16="http://schemas.microsoft.com/office/drawing/2014/main" id="{319B2AFC-EBFF-477C-A364-6D575BE5AA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2" name="Formă liberă 36">
                <a:extLst>
                  <a:ext uri="{FF2B5EF4-FFF2-40B4-BE49-F238E27FC236}">
                    <a16:creationId xmlns:a16="http://schemas.microsoft.com/office/drawing/2014/main" id="{CC6B7D67-F2F8-4B07-B954-EAC9135B2BB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3" name="Formă liberă 38">
                <a:extLst>
                  <a:ext uri="{FF2B5EF4-FFF2-40B4-BE49-F238E27FC236}">
                    <a16:creationId xmlns:a16="http://schemas.microsoft.com/office/drawing/2014/main" id="{7FF1659D-33DA-4F62-8567-A54020D2E28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4" name="Formă liberă 39">
                <a:extLst>
                  <a:ext uri="{FF2B5EF4-FFF2-40B4-BE49-F238E27FC236}">
                    <a16:creationId xmlns:a16="http://schemas.microsoft.com/office/drawing/2014/main" id="{9110F572-DC3D-4AB3-B731-B73BD6505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5" name="Formă liberă 40">
                <a:extLst>
                  <a:ext uri="{FF2B5EF4-FFF2-40B4-BE49-F238E27FC236}">
                    <a16:creationId xmlns:a16="http://schemas.microsoft.com/office/drawing/2014/main" id="{A2F7D0E9-68CE-40F9-B0E9-F915103ECF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6" name="Dreptunghi 41">
                <a:extLst>
                  <a:ext uri="{FF2B5EF4-FFF2-40B4-BE49-F238E27FC236}">
                    <a16:creationId xmlns:a16="http://schemas.microsoft.com/office/drawing/2014/main" id="{AB69A438-1FB7-454A-A3E9-0C329643CD4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27" name="Formă liberă 32">
                <a:extLst>
                  <a:ext uri="{FF2B5EF4-FFF2-40B4-BE49-F238E27FC236}">
                    <a16:creationId xmlns:a16="http://schemas.microsoft.com/office/drawing/2014/main" id="{E64598D0-3A2C-4570-9E7C-C52C89549B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8" name="Formă liberă 33">
                <a:extLst>
                  <a:ext uri="{FF2B5EF4-FFF2-40B4-BE49-F238E27FC236}">
                    <a16:creationId xmlns:a16="http://schemas.microsoft.com/office/drawing/2014/main" id="{CC17CF42-8908-477B-9F36-DA1306CA01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29" name="Formă liberă 34">
                <a:extLst>
                  <a:ext uri="{FF2B5EF4-FFF2-40B4-BE49-F238E27FC236}">
                    <a16:creationId xmlns:a16="http://schemas.microsoft.com/office/drawing/2014/main" id="{A2457851-D4A0-404C-BF3F-99AE00B9E9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0" name="Formă liberă 37">
                <a:extLst>
                  <a:ext uri="{FF2B5EF4-FFF2-40B4-BE49-F238E27FC236}">
                    <a16:creationId xmlns:a16="http://schemas.microsoft.com/office/drawing/2014/main" id="{ECC300FA-EE4A-489E-9A47-79BEBF05D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1" name="Formă liberă 35">
                <a:extLst>
                  <a:ext uri="{FF2B5EF4-FFF2-40B4-BE49-F238E27FC236}">
                    <a16:creationId xmlns:a16="http://schemas.microsoft.com/office/drawing/2014/main" id="{0D1F26E2-902B-416B-A1DB-80DAF78D8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2" name="Formă liberă 36">
                <a:extLst>
                  <a:ext uri="{FF2B5EF4-FFF2-40B4-BE49-F238E27FC236}">
                    <a16:creationId xmlns:a16="http://schemas.microsoft.com/office/drawing/2014/main" id="{491346A0-BF6D-45A5-806A-2150768722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3" name="Formă liberă 38">
                <a:extLst>
                  <a:ext uri="{FF2B5EF4-FFF2-40B4-BE49-F238E27FC236}">
                    <a16:creationId xmlns:a16="http://schemas.microsoft.com/office/drawing/2014/main" id="{A8A5AAC9-38FD-4A03-AB91-236F2AAC625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4" name="Formă liberă 39">
                <a:extLst>
                  <a:ext uri="{FF2B5EF4-FFF2-40B4-BE49-F238E27FC236}">
                    <a16:creationId xmlns:a16="http://schemas.microsoft.com/office/drawing/2014/main" id="{7AD4105C-55AA-47FF-AC5D-5BCB0B78C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5" name="Formă liberă 40">
                <a:extLst>
                  <a:ext uri="{FF2B5EF4-FFF2-40B4-BE49-F238E27FC236}">
                    <a16:creationId xmlns:a16="http://schemas.microsoft.com/office/drawing/2014/main" id="{1C4B42B1-B112-4057-82C3-E5AF3BC7F6D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36" name="Dreptunghi 41">
                <a:extLst>
                  <a:ext uri="{FF2B5EF4-FFF2-40B4-BE49-F238E27FC236}">
                    <a16:creationId xmlns:a16="http://schemas.microsoft.com/office/drawing/2014/main" id="{C8B37395-3651-4E66-A62E-31529FABC8C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itlu 1">
            <a:extLst>
              <a:ext uri="{FF2B5EF4-FFF2-40B4-BE49-F238E27FC236}">
                <a16:creationId xmlns:a16="http://schemas.microsoft.com/office/drawing/2014/main" id="{4D687081-16D7-4BC5-A7DB-E70117439F85}"/>
              </a:ext>
            </a:extLst>
          </p:cNvPr>
          <p:cNvSpPr>
            <a:spLocks noGrp="1"/>
          </p:cNvSpPr>
          <p:nvPr>
            <p:ph type="ctrTitle"/>
          </p:nvPr>
        </p:nvSpPr>
        <p:spPr>
          <a:xfrm>
            <a:off x="2652683" y="2676721"/>
            <a:ext cx="6856214" cy="1367540"/>
          </a:xfrm>
        </p:spPr>
        <p:txBody>
          <a:bodyPr rtlCol="0" anchor="ctr">
            <a:noAutofit/>
          </a:bodyPr>
          <a:lstStyle/>
          <a:p>
            <a:pPr algn="ctr" rtl="0"/>
            <a:r>
              <a:rPr lang="ro-RO" sz="4000" dirty="0">
                <a:latin typeface="Arial Narrow" panose="020B0606020202030204" pitchFamily="34" charset="0"/>
              </a:rPr>
              <a:t>PROPUNERI </a:t>
            </a:r>
            <a:r>
              <a:rPr lang="ro-RO" sz="4000" dirty="0" smtClean="0">
                <a:latin typeface="Arial Narrow" panose="020B0606020202030204" pitchFamily="34" charset="0"/>
              </a:rPr>
              <a:t>ȘI ALEGERI RESPONSABILI CATEDRE/ </a:t>
            </a:r>
            <a:r>
              <a:rPr lang="ro-RO" sz="4000" dirty="0">
                <a:latin typeface="Arial Narrow" panose="020B0606020202030204" pitchFamily="34" charset="0"/>
              </a:rPr>
              <a:t>COMISII</a:t>
            </a:r>
            <a:br>
              <a:rPr lang="ro-RO" sz="4000" dirty="0">
                <a:latin typeface="Arial Narrow" panose="020B0606020202030204" pitchFamily="34" charset="0"/>
              </a:rPr>
            </a:br>
            <a:r>
              <a:rPr lang="ro-RO" sz="4000" dirty="0">
                <a:latin typeface="Arial Narrow" panose="020B0606020202030204" pitchFamily="34" charset="0"/>
              </a:rPr>
              <a:t>2023-2024</a:t>
            </a:r>
          </a:p>
        </p:txBody>
      </p:sp>
      <p:sp>
        <p:nvSpPr>
          <p:cNvPr id="38" name="Dreptunghi 37">
            <a:extLst>
              <a:ext uri="{FF2B5EF4-FFF2-40B4-BE49-F238E27FC236}">
                <a16:creationId xmlns:a16="http://schemas.microsoft.com/office/drawing/2014/main" id="{6B6D540F-1E2F-416F-819F-D8216BC8F3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893"/>
            <a:ext cx="12188825" cy="6856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endParaRPr lang="ro-RO" sz="1799">
              <a:solidFill>
                <a:prstClr val="white"/>
              </a:solidFill>
              <a:latin typeface="Tw Cen MT" panose="020B0602020104020603"/>
            </a:endParaRPr>
          </a:p>
        </p:txBody>
      </p:sp>
    </p:spTree>
    <p:extLst>
      <p:ext uri="{BB962C8B-B14F-4D97-AF65-F5344CB8AC3E}">
        <p14:creationId xmlns:p14="http://schemas.microsoft.com/office/powerpoint/2010/main" val="2185875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p:txBody>
          <a:bodyPr rtlCol="0"/>
          <a:lstStyle/>
          <a:p>
            <a:pPr algn="ctr"/>
            <a:r>
              <a:rPr lang="ro-RO" altLang="ro-RO" sz="4300" b="1" cap="all" dirty="0">
                <a:ln w="3175" cmpd="sng">
                  <a:noFill/>
                </a:ln>
                <a:solidFill>
                  <a:prstClr val="black"/>
                </a:solidFill>
                <a:latin typeface="Arial Narrow" panose="020B0606020202030204" pitchFamily="34" charset="0"/>
                <a:cs typeface="Times New Roman" panose="02020603050405020304" pitchFamily="18" charset="0"/>
              </a:rPr>
              <a:t>CONSILIUL DE ADMINISTRAŢIE</a:t>
            </a:r>
            <a:endParaRPr lang="ro-RO" dirty="0">
              <a:latin typeface="Arial Narrow" panose="020B0606020202030204" pitchFamily="34" charset="0"/>
            </a:endParaRPr>
          </a:p>
        </p:txBody>
      </p:sp>
      <p:sp>
        <p:nvSpPr>
          <p:cNvPr id="14" name="Substituent conținut 13"/>
          <p:cNvSpPr>
            <a:spLocks noGrp="1"/>
          </p:cNvSpPr>
          <p:nvPr>
            <p:ph idx="1"/>
          </p:nvPr>
        </p:nvSpPr>
        <p:spPr/>
        <p:txBody>
          <a:bodyPr rtlCol="0">
            <a:normAutofit/>
          </a:bodyPr>
          <a:lstStyle/>
          <a:p>
            <a:pPr marL="0" indent="0">
              <a:buNone/>
            </a:pPr>
            <a:r>
              <a:rPr lang="ro-RO" dirty="0">
                <a:solidFill>
                  <a:srgbClr val="080808"/>
                </a:solidFill>
                <a:latin typeface="Arial Narrow" panose="020B0606020202030204" pitchFamily="34" charset="0"/>
              </a:rPr>
              <a:t>CADRE DIDACTICE PROPUSE:</a:t>
            </a:r>
          </a:p>
          <a:p>
            <a:pPr marL="0" indent="0">
              <a:buNone/>
            </a:pPr>
            <a:r>
              <a:rPr lang="ro-RO" b="1" dirty="0">
                <a:solidFill>
                  <a:srgbClr val="080808"/>
                </a:solidFill>
                <a:latin typeface="Arial Narrow" panose="020B0606020202030204" pitchFamily="34" charset="0"/>
              </a:rPr>
              <a:t>	CAZACU EMANOIL REMUS </a:t>
            </a:r>
          </a:p>
          <a:p>
            <a:pPr marL="0" indent="0">
              <a:buNone/>
            </a:pPr>
            <a:r>
              <a:rPr lang="ro-RO" b="1" dirty="0">
                <a:solidFill>
                  <a:srgbClr val="080808"/>
                </a:solidFill>
                <a:latin typeface="Arial Narrow" panose="020B0606020202030204" pitchFamily="34" charset="0"/>
              </a:rPr>
              <a:t>	ŞOVA SIMONA-ANDREEA</a:t>
            </a:r>
          </a:p>
          <a:p>
            <a:pPr marL="0" indent="0">
              <a:buNone/>
            </a:pPr>
            <a:r>
              <a:rPr lang="ro-RO" b="1" dirty="0">
                <a:solidFill>
                  <a:srgbClr val="080808"/>
                </a:solidFill>
                <a:latin typeface="Arial Narrow" panose="020B0606020202030204" pitchFamily="34" charset="0"/>
              </a:rPr>
              <a:t>	LĂCĂTUŞU ELENA-SIMONA</a:t>
            </a:r>
          </a:p>
          <a:p>
            <a:pPr marL="0" indent="0">
              <a:buNone/>
            </a:pPr>
            <a:r>
              <a:rPr lang="ro-RO" b="1" dirty="0">
                <a:solidFill>
                  <a:srgbClr val="080808"/>
                </a:solidFill>
                <a:latin typeface="Arial Narrow" panose="020B0606020202030204" pitchFamily="34" charset="0"/>
              </a:rPr>
              <a:t>	CRAIU DIANA- ANDREEA</a:t>
            </a:r>
          </a:p>
          <a:p>
            <a:pPr marL="0" indent="0">
              <a:buNone/>
            </a:pPr>
            <a:r>
              <a:rPr lang="ro-RO" b="1" dirty="0">
                <a:solidFill>
                  <a:srgbClr val="080808"/>
                </a:solidFill>
                <a:latin typeface="Arial Narrow" panose="020B0606020202030204" pitchFamily="34" charset="0"/>
              </a:rPr>
              <a:t>	VATRĂ VIRGIL</a:t>
            </a:r>
          </a:p>
          <a:p>
            <a:pPr marL="0" indent="0">
              <a:buNone/>
            </a:pPr>
            <a:r>
              <a:rPr lang="ro-RO" b="1" dirty="0">
                <a:solidFill>
                  <a:srgbClr val="080808"/>
                </a:solidFill>
                <a:latin typeface="Arial Narrow" panose="020B0606020202030204" pitchFamily="34" charset="0"/>
              </a:rPr>
              <a:t>	ROTARU ANCA</a:t>
            </a:r>
          </a:p>
        </p:txBody>
      </p:sp>
    </p:spTree>
    <p:extLst>
      <p:ext uri="{BB962C8B-B14F-4D97-AF65-F5344CB8AC3E}">
        <p14:creationId xmlns:p14="http://schemas.microsoft.com/office/powerpoint/2010/main" val="49392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p:txBody>
          <a:bodyPr rtlCol="0"/>
          <a:lstStyle/>
          <a:p>
            <a:pPr algn="ctr"/>
            <a:r>
              <a:rPr lang="ro-RO" altLang="ro-RO" sz="4300" b="1" cap="all" dirty="0">
                <a:ln w="3175" cmpd="sng">
                  <a:noFill/>
                </a:ln>
                <a:solidFill>
                  <a:prstClr val="black"/>
                </a:solidFill>
                <a:latin typeface="Arial Narrow" panose="020B0606020202030204" pitchFamily="34" charset="0"/>
                <a:cs typeface="Times New Roman" panose="02020603050405020304" pitchFamily="18" charset="0"/>
              </a:rPr>
              <a:t>CONSILIUL PROFESORAL</a:t>
            </a:r>
            <a:endParaRPr lang="ro-RO" dirty="0">
              <a:latin typeface="Arial Narrow" panose="020B0606020202030204" pitchFamily="34" charset="0"/>
            </a:endParaRPr>
          </a:p>
        </p:txBody>
      </p:sp>
      <p:sp>
        <p:nvSpPr>
          <p:cNvPr id="14" name="Substituent conținut 13"/>
          <p:cNvSpPr>
            <a:spLocks noGrp="1"/>
          </p:cNvSpPr>
          <p:nvPr>
            <p:ph idx="1"/>
          </p:nvPr>
        </p:nvSpPr>
        <p:spPr/>
        <p:txBody>
          <a:bodyPr rtlCol="0"/>
          <a:lstStyle/>
          <a:p>
            <a:pPr marL="0" indent="0">
              <a:buNone/>
            </a:pPr>
            <a:endParaRPr lang="ro-RO" b="1" dirty="0">
              <a:solidFill>
                <a:srgbClr val="080808"/>
              </a:solidFill>
              <a:latin typeface="Arial Narrow" panose="020B0606020202030204" pitchFamily="34" charset="0"/>
            </a:endParaRPr>
          </a:p>
          <a:p>
            <a:pPr marL="0" indent="0">
              <a:buNone/>
            </a:pPr>
            <a:r>
              <a:rPr lang="ro-RO" b="1" dirty="0">
                <a:solidFill>
                  <a:srgbClr val="080808"/>
                </a:solidFill>
                <a:latin typeface="Arial Narrow" panose="020B0606020202030204" pitchFamily="34" charset="0"/>
              </a:rPr>
              <a:t>CADRE DIDACTICE PROPUSE PENTRU SECRETAR CP:</a:t>
            </a:r>
          </a:p>
          <a:p>
            <a:pPr marL="0" indent="0">
              <a:buNone/>
            </a:pPr>
            <a:endParaRPr lang="ro-RO" b="1" dirty="0">
              <a:solidFill>
                <a:srgbClr val="080808"/>
              </a:solidFill>
              <a:latin typeface="Arial Narrow" panose="020B0606020202030204" pitchFamily="34" charset="0"/>
            </a:endParaRPr>
          </a:p>
          <a:p>
            <a:r>
              <a:rPr lang="ro-RO" b="1" dirty="0">
                <a:solidFill>
                  <a:srgbClr val="080808"/>
                </a:solidFill>
                <a:latin typeface="Arial Narrow" panose="020B0606020202030204" pitchFamily="34" charset="0"/>
              </a:rPr>
              <a:t>MAZĂRE ANA-MARIA – Secretar Consiliul Profesoral</a:t>
            </a:r>
          </a:p>
          <a:p>
            <a:r>
              <a:rPr lang="ro-RO" b="1" dirty="0">
                <a:solidFill>
                  <a:srgbClr val="080808"/>
                </a:solidFill>
                <a:latin typeface="Arial Narrow" panose="020B0606020202030204" pitchFamily="34" charset="0"/>
              </a:rPr>
              <a:t>BALINT SIMONA – Locţiitor  Secretar  Consiliul Profesoral</a:t>
            </a:r>
          </a:p>
        </p:txBody>
      </p:sp>
    </p:spTree>
    <p:extLst>
      <p:ext uri="{BB962C8B-B14F-4D97-AF65-F5344CB8AC3E}">
        <p14:creationId xmlns:p14="http://schemas.microsoft.com/office/powerpoint/2010/main" val="206866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1125860" y="908720"/>
            <a:ext cx="9751060" cy="1168400"/>
          </a:xfrm>
        </p:spPr>
        <p:txBody>
          <a:bodyPr rtlCol="0">
            <a:normAutofit fontScale="90000"/>
          </a:bodyPr>
          <a:lstStyle/>
          <a:p>
            <a:pPr algn="ctr"/>
            <a:r>
              <a:rPr lang="ro-RO" altLang="ro-RO" sz="4300" b="1" cap="all" dirty="0">
                <a:ln w="3175" cmpd="sng">
                  <a:noFill/>
                </a:ln>
                <a:solidFill>
                  <a:prstClr val="black"/>
                </a:solidFill>
                <a:latin typeface="Arial Narrow" panose="020B0606020202030204" pitchFamily="34" charset="0"/>
                <a:cs typeface="Times New Roman" panose="02020603050405020304" pitchFamily="18" charset="0"/>
              </a:rPr>
              <a:t>COORDONATOR PENTRU PROIECTE ȘI PROGRAME EDUCATIVE ȘCOLARE ȘI EXTRAȘCOLARE</a:t>
            </a:r>
            <a:endParaRPr lang="ro-RO" dirty="0">
              <a:latin typeface="Arial Narrow" panose="020B0606020202030204" pitchFamily="34" charset="0"/>
            </a:endParaRPr>
          </a:p>
        </p:txBody>
      </p:sp>
      <p:sp>
        <p:nvSpPr>
          <p:cNvPr id="14" name="Substituent conținut 13"/>
          <p:cNvSpPr>
            <a:spLocks noGrp="1"/>
          </p:cNvSpPr>
          <p:nvPr>
            <p:ph idx="1"/>
          </p:nvPr>
        </p:nvSpPr>
        <p:spPr>
          <a:xfrm>
            <a:off x="1218883" y="2420888"/>
            <a:ext cx="9751060" cy="3649712"/>
          </a:xfrm>
        </p:spPr>
        <p:txBody>
          <a:bodyPr rtlCol="0"/>
          <a:lstStyle/>
          <a:p>
            <a:pPr marL="0" indent="0">
              <a:buNone/>
            </a:pPr>
            <a:endParaRPr lang="ro-RO" b="1" dirty="0">
              <a:solidFill>
                <a:srgbClr val="080808"/>
              </a:solidFill>
              <a:latin typeface="Arial Narrow" panose="020B0606020202030204" pitchFamily="34" charset="0"/>
            </a:endParaRPr>
          </a:p>
          <a:p>
            <a:pPr marL="0" indent="0">
              <a:buNone/>
            </a:pPr>
            <a:r>
              <a:rPr lang="ro-RO" b="1" dirty="0">
                <a:solidFill>
                  <a:srgbClr val="080808"/>
                </a:solidFill>
                <a:latin typeface="Arial Narrow" panose="020B0606020202030204" pitchFamily="34" charset="0"/>
              </a:rPr>
              <a:t>CADRU DIDACTIC PROPUS</a:t>
            </a:r>
          </a:p>
          <a:p>
            <a:pPr marL="0" indent="0">
              <a:buNone/>
            </a:pPr>
            <a:r>
              <a:rPr lang="ro-RO" b="1" dirty="0">
                <a:solidFill>
                  <a:srgbClr val="080808"/>
                </a:solidFill>
                <a:latin typeface="Arial Narrow" panose="020B0606020202030204" pitchFamily="34" charset="0"/>
              </a:rPr>
              <a:t>           TURCU MIHAELA</a:t>
            </a:r>
          </a:p>
          <a:p>
            <a:pPr marL="0" indent="0">
              <a:buNone/>
            </a:pPr>
            <a:r>
              <a:rPr lang="ro-RO" b="1" dirty="0">
                <a:solidFill>
                  <a:srgbClr val="080808"/>
                </a:solidFill>
                <a:latin typeface="Arial Narrow" panose="020B0606020202030204" pitchFamily="34" charset="0"/>
              </a:rPr>
              <a:t>Director adjunct coordonator: LĂCĂTUȘU SIMONA</a:t>
            </a:r>
          </a:p>
        </p:txBody>
      </p:sp>
    </p:spTree>
    <p:extLst>
      <p:ext uri="{BB962C8B-B14F-4D97-AF65-F5344CB8AC3E}">
        <p14:creationId xmlns:p14="http://schemas.microsoft.com/office/powerpoint/2010/main" val="25515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1125860" y="908720"/>
            <a:ext cx="9751060" cy="1168400"/>
          </a:xfrm>
        </p:spPr>
        <p:txBody>
          <a:bodyPr rtlCol="0">
            <a:normAutofit fontScale="90000"/>
          </a:bodyPr>
          <a:lstStyle/>
          <a:p>
            <a:pPr algn="ctr"/>
            <a:r>
              <a:rPr lang="ro-RO" altLang="ro-RO" sz="4300" b="1" cap="all" dirty="0">
                <a:ln w="3175" cmpd="sng">
                  <a:noFill/>
                </a:ln>
                <a:solidFill>
                  <a:prstClr val="black"/>
                </a:solidFill>
                <a:latin typeface="Arial Narrow" panose="020B0606020202030204" pitchFamily="34" charset="0"/>
                <a:cs typeface="Times New Roman" panose="02020603050405020304" pitchFamily="18" charset="0"/>
              </a:rPr>
              <a:t>ARII CURRICULARE/ CATEDRE / COMISII METODICE</a:t>
            </a:r>
            <a:endParaRPr lang="ro-RO" dirty="0">
              <a:latin typeface="Arial Narrow" panose="020B0606020202030204" pitchFamily="34" charset="0"/>
            </a:endParaRPr>
          </a:p>
        </p:txBody>
      </p:sp>
      <p:graphicFrame>
        <p:nvGraphicFramePr>
          <p:cNvPr id="4" name="Content Placeholder 3">
            <a:extLst>
              <a:ext uri="{FF2B5EF4-FFF2-40B4-BE49-F238E27FC236}">
                <a16:creationId xmlns:a16="http://schemas.microsoft.com/office/drawing/2014/main" id="{656381E9-D59B-4B06-806D-A41B14EC496C}"/>
              </a:ext>
            </a:extLst>
          </p:cNvPr>
          <p:cNvGraphicFramePr>
            <a:graphicFrameLocks/>
          </p:cNvGraphicFramePr>
          <p:nvPr>
            <p:extLst>
              <p:ext uri="{D42A27DB-BD31-4B8C-83A1-F6EECF244321}">
                <p14:modId xmlns:p14="http://schemas.microsoft.com/office/powerpoint/2010/main" val="3803970661"/>
              </p:ext>
            </p:extLst>
          </p:nvPr>
        </p:nvGraphicFramePr>
        <p:xfrm>
          <a:off x="503132" y="2276872"/>
          <a:ext cx="11182559" cy="2607945"/>
        </p:xfrm>
        <a:graphic>
          <a:graphicData uri="http://schemas.openxmlformats.org/drawingml/2006/table">
            <a:tbl>
              <a:tblPr/>
              <a:tblGrid>
                <a:gridCol w="656313">
                  <a:extLst>
                    <a:ext uri="{9D8B030D-6E8A-4147-A177-3AD203B41FA5}">
                      <a16:colId xmlns:a16="http://schemas.microsoft.com/office/drawing/2014/main" val="896311921"/>
                    </a:ext>
                  </a:extLst>
                </a:gridCol>
                <a:gridCol w="4897102">
                  <a:extLst>
                    <a:ext uri="{9D8B030D-6E8A-4147-A177-3AD203B41FA5}">
                      <a16:colId xmlns:a16="http://schemas.microsoft.com/office/drawing/2014/main" val="4229759777"/>
                    </a:ext>
                  </a:extLst>
                </a:gridCol>
                <a:gridCol w="2600008">
                  <a:extLst>
                    <a:ext uri="{9D8B030D-6E8A-4147-A177-3AD203B41FA5}">
                      <a16:colId xmlns:a16="http://schemas.microsoft.com/office/drawing/2014/main" val="3621721552"/>
                    </a:ext>
                  </a:extLst>
                </a:gridCol>
                <a:gridCol w="3029136">
                  <a:extLst>
                    <a:ext uri="{9D8B030D-6E8A-4147-A177-3AD203B41FA5}">
                      <a16:colId xmlns:a16="http://schemas.microsoft.com/office/drawing/2014/main" val="1066035886"/>
                    </a:ext>
                  </a:extLst>
                </a:gridCol>
              </a:tblGrid>
              <a:tr h="381000">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1" i="0" u="none" strike="noStrike" dirty="0">
                          <a:solidFill>
                            <a:srgbClr val="FFFFFF"/>
                          </a:solidFill>
                          <a:effectLst/>
                          <a:latin typeface="Arial Narrow" panose="020B0606020202030204" pitchFamily="34" charset="0"/>
                        </a:rPr>
                        <a:t>NR. </a:t>
                      </a:r>
                      <a:br>
                        <a:rPr lang="en-US" sz="2400" b="1" i="0" u="none" strike="noStrike" dirty="0">
                          <a:solidFill>
                            <a:srgbClr val="FFFFFF"/>
                          </a:solidFill>
                          <a:effectLst/>
                          <a:latin typeface="Arial Narrow" panose="020B0606020202030204" pitchFamily="34" charset="0"/>
                        </a:rPr>
                      </a:br>
                      <a:r>
                        <a:rPr lang="en-US" sz="2400" b="1" i="0" u="none" strike="noStrike" dirty="0">
                          <a:solidFill>
                            <a:srgbClr val="FFFFFF"/>
                          </a:solidFill>
                          <a:effectLst/>
                          <a:latin typeface="Arial Narrow" panose="020B0606020202030204" pitchFamily="34" charset="0"/>
                        </a:rPr>
                        <a:t>CRT.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fontAlgn="b"/>
                      <a:r>
                        <a:rPr lang="en-US" sz="2400" b="1" i="0" u="none" strike="noStrike" dirty="0">
                          <a:solidFill>
                            <a:srgbClr val="FFFFFF"/>
                          </a:solidFill>
                          <a:effectLst/>
                          <a:latin typeface="Arial Narrow" panose="020B0606020202030204" pitchFamily="34" charset="0"/>
                        </a:rPr>
                        <a:t>ARIE CURRICULARĂ/ COMISIE METODICĂ</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fontAlgn="b"/>
                      <a:r>
                        <a:rPr lang="en-US" sz="2400" b="1" i="0" u="none" strike="noStrike" dirty="0">
                          <a:solidFill>
                            <a:srgbClr val="FFFFFF"/>
                          </a:solidFill>
                          <a:effectLst/>
                          <a:latin typeface="Arial Narrow" panose="020B0606020202030204" pitchFamily="34" charset="0"/>
                        </a:rPr>
                        <a:t>RESPONSABIL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1" i="0" u="none" strike="noStrike">
                          <a:solidFill>
                            <a:srgbClr val="FFFFFF"/>
                          </a:solidFill>
                          <a:effectLst/>
                          <a:latin typeface="Arial Narrow" panose="020B0606020202030204" pitchFamily="34" charset="0"/>
                        </a:rPr>
                        <a:t>CONDUCERE OPERATIVĂ</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181133184"/>
                  </a:ext>
                </a:extLst>
              </a:tr>
              <a:tr h="190500">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en-US" sz="2400" b="0" i="0" u="none" strike="noStrike">
                          <a:solidFill>
                            <a:srgbClr val="000000"/>
                          </a:solidFill>
                          <a:effectLst/>
                          <a:latin typeface="Arial Narrow" panose="020B0606020202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a:solidFill>
                            <a:srgbClr val="000000"/>
                          </a:solidFill>
                          <a:effectLst/>
                          <a:latin typeface="Arial Narrow" panose="020B0606020202030204" pitchFamily="34" charset="0"/>
                        </a:rPr>
                        <a:t>TEHNOLOGII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a:solidFill>
                            <a:srgbClr val="080808"/>
                          </a:solidFill>
                          <a:effectLst/>
                          <a:latin typeface="Arial Narrow" panose="020B0606020202030204" pitchFamily="34" charset="0"/>
                        </a:rPr>
                        <a:t>BERECZKI IOANA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a:solidFill>
                            <a:srgbClr val="000000"/>
                          </a:solidFill>
                          <a:effectLst/>
                          <a:latin typeface="Arial Narrow" panose="020B0606020202030204" pitchFamily="34" charset="0"/>
                        </a:rPr>
                        <a:t>CRAIU DIANA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155388"/>
                  </a:ext>
                </a:extLst>
              </a:tr>
              <a:tr h="190500">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en-US" sz="2400" b="0" i="0" u="none" strike="noStrike">
                          <a:solidFill>
                            <a:srgbClr val="000000"/>
                          </a:solidFill>
                          <a:effectLst/>
                          <a:latin typeface="Arial Narrow" panose="020B0606020202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a:solidFill>
                            <a:srgbClr val="000000"/>
                          </a:solidFill>
                          <a:effectLst/>
                          <a:latin typeface="Arial Narrow" panose="020B0606020202030204" pitchFamily="34" charset="0"/>
                        </a:rPr>
                        <a:t>COMISIA METODICĂ A EDUCATOARELOR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smtClean="0">
                          <a:solidFill>
                            <a:srgbClr val="080808"/>
                          </a:solidFill>
                          <a:effectLst/>
                          <a:latin typeface="Arial Narrow" panose="020B0606020202030204" pitchFamily="34" charset="0"/>
                        </a:rPr>
                        <a:t>URSACHE</a:t>
                      </a:r>
                      <a:r>
                        <a:rPr lang="en-US" sz="2400" b="0" i="0" u="none" strike="noStrike" baseline="0" dirty="0" smtClean="0">
                          <a:solidFill>
                            <a:srgbClr val="080808"/>
                          </a:solidFill>
                          <a:effectLst/>
                          <a:latin typeface="Arial Narrow" panose="020B0606020202030204" pitchFamily="34" charset="0"/>
                        </a:rPr>
                        <a:t> MIHAELA</a:t>
                      </a:r>
                      <a:endParaRPr lang="en-US" sz="2400" b="0" i="0" u="none" strike="noStrike" dirty="0">
                        <a:solidFill>
                          <a:srgbClr val="080808"/>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a:solidFill>
                            <a:srgbClr val="000000"/>
                          </a:solidFill>
                          <a:effectLst/>
                          <a:latin typeface="Arial Narrow" panose="020B0606020202030204" pitchFamily="34" charset="0"/>
                        </a:rPr>
                        <a:t>LĂCĂTUȘU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2178569"/>
                  </a:ext>
                </a:extLst>
              </a:tr>
              <a:tr h="190500">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en-US" sz="2400" b="0" i="0" u="none" strike="noStrike">
                          <a:solidFill>
                            <a:srgbClr val="000000"/>
                          </a:solidFill>
                          <a:effectLst/>
                          <a:latin typeface="Arial Narrow" panose="020B0606020202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a:solidFill>
                            <a:srgbClr val="000000"/>
                          </a:solidFill>
                          <a:effectLst/>
                          <a:latin typeface="Arial Narrow" panose="020B0606020202030204" pitchFamily="34" charset="0"/>
                        </a:rPr>
                        <a:t>COMISIA METODICĂ ÎNVĂȚĂTORI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smtClean="0">
                          <a:solidFill>
                            <a:srgbClr val="080808"/>
                          </a:solidFill>
                          <a:effectLst/>
                          <a:latin typeface="Arial Narrow" panose="020B0606020202030204" pitchFamily="34" charset="0"/>
                        </a:rPr>
                        <a:t>ACATRINI</a:t>
                      </a:r>
                      <a:r>
                        <a:rPr lang="en-US" sz="2400" b="0" i="0" u="none" strike="noStrike" baseline="0" dirty="0" smtClean="0">
                          <a:solidFill>
                            <a:srgbClr val="080808"/>
                          </a:solidFill>
                          <a:effectLst/>
                          <a:latin typeface="Arial Narrow" panose="020B0606020202030204" pitchFamily="34" charset="0"/>
                        </a:rPr>
                        <a:t> CORINA</a:t>
                      </a:r>
                      <a:endParaRPr lang="en-US" sz="2400" b="0" i="0" u="none" strike="noStrike" dirty="0">
                        <a:solidFill>
                          <a:srgbClr val="080808"/>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a:solidFill>
                            <a:srgbClr val="000000"/>
                          </a:solidFill>
                          <a:effectLst/>
                          <a:latin typeface="Arial Narrow" panose="020B0606020202030204" pitchFamily="34" charset="0"/>
                        </a:rPr>
                        <a:t>LĂCĂTUȘU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668727"/>
                  </a:ext>
                </a:extLst>
              </a:tr>
              <a:tr h="190500">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en-US" sz="2400" b="0" i="0" u="none" strike="noStrike">
                          <a:solidFill>
                            <a:srgbClr val="000000"/>
                          </a:solidFill>
                          <a:effectLst/>
                          <a:latin typeface="Arial Narrow" panose="020B0606020202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a:solidFill>
                            <a:srgbClr val="000000"/>
                          </a:solidFill>
                          <a:effectLst/>
                          <a:latin typeface="Arial Narrow" panose="020B0606020202030204" pitchFamily="34" charset="0"/>
                        </a:rPr>
                        <a:t>COMISIA METODICĂ A DIRIGINŢILOR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a:solidFill>
                            <a:srgbClr val="080808"/>
                          </a:solidFill>
                          <a:effectLst/>
                          <a:latin typeface="Arial Narrow" panose="020B0606020202030204" pitchFamily="34" charset="0"/>
                        </a:rPr>
                        <a:t>ANGHEL BEATRIS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400" b="0" i="0" u="none" strike="noStrike" dirty="0">
                          <a:solidFill>
                            <a:srgbClr val="000000"/>
                          </a:solidFill>
                          <a:effectLst/>
                          <a:latin typeface="Arial Narrow" panose="020B0606020202030204" pitchFamily="34" charset="0"/>
                        </a:rPr>
                        <a:t>LĂCĂTUȘU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5519719"/>
                  </a:ext>
                </a:extLst>
              </a:tr>
            </a:tbl>
          </a:graphicData>
        </a:graphic>
      </p:graphicFrame>
    </p:spTree>
    <p:extLst>
      <p:ext uri="{BB962C8B-B14F-4D97-AF65-F5344CB8AC3E}">
        <p14:creationId xmlns:p14="http://schemas.microsoft.com/office/powerpoint/2010/main" val="39385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a:extLst>
              <a:ext uri="{FF2B5EF4-FFF2-40B4-BE49-F238E27FC236}">
                <a16:creationId xmlns:a16="http://schemas.microsoft.com/office/drawing/2014/main" id="{4E953730-DC80-4682-B70F-5A781CA7C976}"/>
              </a:ext>
            </a:extLst>
          </p:cNvPr>
          <p:cNvGraphicFramePr>
            <a:graphicFrameLocks noGrp="1"/>
          </p:cNvGraphicFramePr>
          <p:nvPr>
            <p:extLst>
              <p:ext uri="{D42A27DB-BD31-4B8C-83A1-F6EECF244321}">
                <p14:modId xmlns:p14="http://schemas.microsoft.com/office/powerpoint/2010/main" val="1598791006"/>
              </p:ext>
            </p:extLst>
          </p:nvPr>
        </p:nvGraphicFramePr>
        <p:xfrm>
          <a:off x="599607" y="809465"/>
          <a:ext cx="10987790" cy="5531373"/>
        </p:xfrm>
        <a:graphic>
          <a:graphicData uri="http://schemas.openxmlformats.org/drawingml/2006/table">
            <a:tbl>
              <a:tblPr/>
              <a:tblGrid>
                <a:gridCol w="4584514">
                  <a:extLst>
                    <a:ext uri="{9D8B030D-6E8A-4147-A177-3AD203B41FA5}">
                      <a16:colId xmlns:a16="http://schemas.microsoft.com/office/drawing/2014/main" val="1339578357"/>
                    </a:ext>
                  </a:extLst>
                </a:gridCol>
                <a:gridCol w="4198197">
                  <a:extLst>
                    <a:ext uri="{9D8B030D-6E8A-4147-A177-3AD203B41FA5}">
                      <a16:colId xmlns:a16="http://schemas.microsoft.com/office/drawing/2014/main" val="498074382"/>
                    </a:ext>
                  </a:extLst>
                </a:gridCol>
                <a:gridCol w="2205079">
                  <a:extLst>
                    <a:ext uri="{9D8B030D-6E8A-4147-A177-3AD203B41FA5}">
                      <a16:colId xmlns:a16="http://schemas.microsoft.com/office/drawing/2014/main" val="4091324859"/>
                    </a:ext>
                  </a:extLst>
                </a:gridCol>
              </a:tblGrid>
              <a:tr h="761805">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1" i="0" u="none" strike="noStrike" dirty="0">
                          <a:solidFill>
                            <a:srgbClr val="FFFFFF"/>
                          </a:solidFill>
                          <a:effectLst/>
                          <a:latin typeface="Arial Narrow" panose="020B0606020202030204" pitchFamily="34" charset="0"/>
                        </a:rPr>
                        <a:t>CATEDRA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1" i="0" u="none" strike="noStrike">
                          <a:solidFill>
                            <a:srgbClr val="FFFFFF"/>
                          </a:solidFill>
                          <a:effectLst/>
                          <a:latin typeface="Arial Narrow" panose="020B0606020202030204" pitchFamily="34" charset="0"/>
                        </a:rPr>
                        <a:t>RESPONSABIL CATEDRĂ</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1" i="0" u="none" strike="noStrike">
                          <a:solidFill>
                            <a:srgbClr val="FFFFFF"/>
                          </a:solidFill>
                          <a:effectLst/>
                          <a:latin typeface="Arial Narrow" panose="020B0606020202030204" pitchFamily="34" charset="0"/>
                        </a:rPr>
                        <a:t>DIRECTOR DE STUDII</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602610167"/>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dirty="0">
                          <a:solidFill>
                            <a:srgbClr val="000000"/>
                          </a:solidFill>
                          <a:effectLst/>
                          <a:latin typeface="Arial Narrow" panose="020B0606020202030204" pitchFamily="34" charset="0"/>
                        </a:rPr>
                        <a:t>LIMBA ŞI LITERATURA ROMÂNĂ</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ro-RO" sz="2000" b="0" i="0" u="none" strike="noStrike" dirty="0" smtClean="0">
                          <a:solidFill>
                            <a:srgbClr val="000000"/>
                          </a:solidFill>
                          <a:effectLst/>
                          <a:latin typeface="Arial Narrow" panose="020B0606020202030204" pitchFamily="34" charset="0"/>
                        </a:rPr>
                        <a:t>ARDEI MIHAI</a:t>
                      </a:r>
                      <a:endParaRPr lang="en-US" sz="2000" b="0" i="0" u="none" strike="noStrike" dirty="0">
                        <a:solidFill>
                          <a:srgbClr val="000000"/>
                        </a:solidFill>
                        <a:effectLst/>
                        <a:latin typeface="Arial Narrow" panose="020B0606020202030204" pitchFamily="34" charset="0"/>
                      </a:endParaRP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rowSpan="7">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1" i="0" u="none" strike="noStrike">
                          <a:solidFill>
                            <a:srgbClr val="000000"/>
                          </a:solidFill>
                          <a:effectLst/>
                          <a:latin typeface="Arial Narrow" panose="020B0606020202030204" pitchFamily="34" charset="0"/>
                        </a:rPr>
                        <a:t>ȘOVA SIMONA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extLst>
                  <a:ext uri="{0D108BD9-81ED-4DB2-BD59-A6C34878D82A}">
                    <a16:rowId xmlns:a16="http://schemas.microsoft.com/office/drawing/2014/main" val="4023826454"/>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LIMBA ENGLEZĂ</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ro-RO" sz="2000" b="0" i="0" u="none" strike="noStrike" dirty="0" smtClean="0">
                          <a:solidFill>
                            <a:srgbClr val="000000"/>
                          </a:solidFill>
                          <a:effectLst/>
                          <a:latin typeface="Arial Narrow" panose="020B0606020202030204" pitchFamily="34" charset="0"/>
                        </a:rPr>
                        <a:t>BALAN OANA</a:t>
                      </a:r>
                      <a:endParaRPr lang="en-US" sz="2000" b="0" i="0" u="none" strike="noStrike" dirty="0">
                        <a:solidFill>
                          <a:srgbClr val="000000"/>
                        </a:solidFill>
                        <a:effectLst/>
                        <a:latin typeface="Arial Narrow" panose="020B0606020202030204" pitchFamily="34" charset="0"/>
                      </a:endParaRP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vMerge="1">
                  <a:txBody>
                    <a:bodyPr/>
                    <a:lstStyle/>
                    <a:p>
                      <a:endParaRPr lang="en-US"/>
                    </a:p>
                  </a:txBody>
                  <a:tcPr/>
                </a:tc>
                <a:extLst>
                  <a:ext uri="{0D108BD9-81ED-4DB2-BD59-A6C34878D82A}">
                    <a16:rowId xmlns:a16="http://schemas.microsoft.com/office/drawing/2014/main" val="366903848"/>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dirty="0">
                          <a:solidFill>
                            <a:srgbClr val="000000"/>
                          </a:solidFill>
                          <a:effectLst/>
                          <a:latin typeface="Arial Narrow" panose="020B0606020202030204" pitchFamily="34" charset="0"/>
                        </a:rPr>
                        <a:t>LIMBA FRANCEZĂ</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0" i="0" u="none" strike="noStrike">
                          <a:solidFill>
                            <a:srgbClr val="000000"/>
                          </a:solidFill>
                          <a:effectLst/>
                          <a:latin typeface="Arial Narrow" panose="020B0606020202030204" pitchFamily="34" charset="0"/>
                        </a:rPr>
                        <a:t>BALINT SIMONA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vMerge="1">
                  <a:txBody>
                    <a:bodyPr/>
                    <a:lstStyle/>
                    <a:p>
                      <a:endParaRPr lang="en-US"/>
                    </a:p>
                  </a:txBody>
                  <a:tcPr/>
                </a:tc>
                <a:extLst>
                  <a:ext uri="{0D108BD9-81ED-4DB2-BD59-A6C34878D82A}">
                    <a16:rowId xmlns:a16="http://schemas.microsoft.com/office/drawing/2014/main" val="68258557"/>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SOCIO-UMANE</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ro-RO" sz="2000" b="0" i="0" u="none" strike="noStrike" dirty="0" smtClean="0">
                          <a:solidFill>
                            <a:srgbClr val="000000"/>
                          </a:solidFill>
                          <a:effectLst/>
                          <a:latin typeface="Arial Narrow" panose="020B0606020202030204" pitchFamily="34" charset="0"/>
                        </a:rPr>
                        <a:t>ISMANĂ-ILISAN</a:t>
                      </a:r>
                      <a:r>
                        <a:rPr lang="ro-RO" sz="2000" b="0" i="0" u="none" strike="noStrike" baseline="0" dirty="0" smtClean="0">
                          <a:solidFill>
                            <a:srgbClr val="000000"/>
                          </a:solidFill>
                          <a:effectLst/>
                          <a:latin typeface="Arial Narrow" panose="020B0606020202030204" pitchFamily="34" charset="0"/>
                        </a:rPr>
                        <a:t> CAMELIA</a:t>
                      </a:r>
                      <a:endParaRPr lang="en-US" sz="2000" b="0" i="0" u="none" strike="noStrike" dirty="0">
                        <a:solidFill>
                          <a:srgbClr val="000000"/>
                        </a:solidFill>
                        <a:effectLst/>
                        <a:latin typeface="Arial Narrow" panose="020B0606020202030204" pitchFamily="34" charset="0"/>
                      </a:endParaRP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vMerge="1">
                  <a:txBody>
                    <a:bodyPr/>
                    <a:lstStyle/>
                    <a:p>
                      <a:endParaRPr lang="en-US"/>
                    </a:p>
                  </a:txBody>
                  <a:tcPr/>
                </a:tc>
                <a:extLst>
                  <a:ext uri="{0D108BD9-81ED-4DB2-BD59-A6C34878D82A}">
                    <a16:rowId xmlns:a16="http://schemas.microsoft.com/office/drawing/2014/main" val="2087879693"/>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ISTORIE</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0" i="0" u="none" strike="noStrike">
                          <a:solidFill>
                            <a:srgbClr val="000000"/>
                          </a:solidFill>
                          <a:effectLst/>
                          <a:latin typeface="Arial Narrow" panose="020B0606020202030204" pitchFamily="34" charset="0"/>
                        </a:rPr>
                        <a:t>DOLGOȘ ANA-MARIA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vMerge="1">
                  <a:txBody>
                    <a:bodyPr/>
                    <a:lstStyle/>
                    <a:p>
                      <a:endParaRPr lang="en-US"/>
                    </a:p>
                  </a:txBody>
                  <a:tcPr/>
                </a:tc>
                <a:extLst>
                  <a:ext uri="{0D108BD9-81ED-4DB2-BD59-A6C34878D82A}">
                    <a16:rowId xmlns:a16="http://schemas.microsoft.com/office/drawing/2014/main" val="1035921244"/>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EDUCAŢIE FIZICĂ</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ro-RO" sz="2000" b="0" i="0" u="none" strike="noStrike" dirty="0">
                          <a:solidFill>
                            <a:srgbClr val="000000"/>
                          </a:solidFill>
                          <a:effectLst/>
                          <a:latin typeface="Arial Narrow" panose="020B0606020202030204" pitchFamily="34" charset="0"/>
                        </a:rPr>
                        <a:t>HILOHE ANDRA</a:t>
                      </a:r>
                      <a:endParaRPr lang="en-US" sz="2000" b="0" i="0" u="none" strike="noStrike" dirty="0">
                        <a:solidFill>
                          <a:srgbClr val="000000"/>
                        </a:solidFill>
                        <a:effectLst/>
                        <a:latin typeface="Arial Narrow" panose="020B0606020202030204" pitchFamily="34" charset="0"/>
                      </a:endParaRPr>
                    </a:p>
                  </a:txBody>
                  <a:tcPr marL="9126" marR="9126" marT="9126" marB="0" anchor="b">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vMerge="1">
                  <a:txBody>
                    <a:bodyPr/>
                    <a:lstStyle/>
                    <a:p>
                      <a:endParaRPr lang="en-US"/>
                    </a:p>
                  </a:txBody>
                  <a:tcPr/>
                </a:tc>
                <a:extLst>
                  <a:ext uri="{0D108BD9-81ED-4DB2-BD59-A6C34878D82A}">
                    <a16:rowId xmlns:a16="http://schemas.microsoft.com/office/drawing/2014/main" val="2433752134"/>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RELIGIE, ARTE</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0" i="0" u="none" strike="noStrike">
                          <a:solidFill>
                            <a:srgbClr val="000000"/>
                          </a:solidFill>
                          <a:effectLst/>
                          <a:latin typeface="Arial Narrow" panose="020B0606020202030204" pitchFamily="34" charset="0"/>
                        </a:rPr>
                        <a:t>BANDRABURU FLOAREA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7EF81"/>
                    </a:solidFill>
                  </a:tcPr>
                </a:tc>
                <a:tc vMerge="1">
                  <a:txBody>
                    <a:bodyPr/>
                    <a:lstStyle/>
                    <a:p>
                      <a:endParaRPr lang="en-US"/>
                    </a:p>
                  </a:txBody>
                  <a:tcPr/>
                </a:tc>
                <a:extLst>
                  <a:ext uri="{0D108BD9-81ED-4DB2-BD59-A6C34878D82A}">
                    <a16:rowId xmlns:a16="http://schemas.microsoft.com/office/drawing/2014/main" val="2629205606"/>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dirty="0">
                          <a:solidFill>
                            <a:srgbClr val="000000"/>
                          </a:solidFill>
                          <a:effectLst/>
                          <a:latin typeface="Arial Narrow" panose="020B0606020202030204" pitchFamily="34" charset="0"/>
                        </a:rPr>
                        <a:t>FIZICĂ, CHIMIE ŞI BIOLOGIE</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91EFD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0" i="0" u="none" strike="noStrike" dirty="0">
                          <a:solidFill>
                            <a:srgbClr val="000000"/>
                          </a:solidFill>
                          <a:effectLst/>
                          <a:latin typeface="Arial Narrow" panose="020B0606020202030204" pitchFamily="34" charset="0"/>
                        </a:rPr>
                        <a:t>ILCOȘ GHEORGHE</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91EFD0"/>
                    </a:solidFill>
                  </a:tcPr>
                </a:tc>
                <a:tc rowSpan="3">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1" i="0" u="none" strike="noStrike">
                          <a:solidFill>
                            <a:srgbClr val="000000"/>
                          </a:solidFill>
                          <a:effectLst/>
                          <a:latin typeface="Arial Narrow" panose="020B0606020202030204" pitchFamily="34" charset="0"/>
                        </a:rPr>
                        <a:t>LĂCĂTUȘU SIMONA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91EFD0"/>
                    </a:solidFill>
                  </a:tcPr>
                </a:tc>
                <a:extLst>
                  <a:ext uri="{0D108BD9-81ED-4DB2-BD59-A6C34878D82A}">
                    <a16:rowId xmlns:a16="http://schemas.microsoft.com/office/drawing/2014/main" val="1504782496"/>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GEOGRAFIE</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91EFD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0" i="0" u="none" strike="noStrike">
                          <a:solidFill>
                            <a:srgbClr val="000000"/>
                          </a:solidFill>
                          <a:effectLst/>
                          <a:latin typeface="Arial Narrow" panose="020B0606020202030204" pitchFamily="34" charset="0"/>
                        </a:rPr>
                        <a:t>VATRĂ VIRGIL</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91EFD0"/>
                    </a:solidFill>
                  </a:tcPr>
                </a:tc>
                <a:tc vMerge="1">
                  <a:txBody>
                    <a:bodyPr/>
                    <a:lstStyle/>
                    <a:p>
                      <a:endParaRPr lang="en-US"/>
                    </a:p>
                  </a:txBody>
                  <a:tcPr/>
                </a:tc>
                <a:extLst>
                  <a:ext uri="{0D108BD9-81ED-4DB2-BD59-A6C34878D82A}">
                    <a16:rowId xmlns:a16="http://schemas.microsoft.com/office/drawing/2014/main" val="3672649810"/>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MATEMATICĂ</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91EFD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ro-RO" sz="2000" b="0" i="0" u="none" strike="noStrike" dirty="0" smtClean="0">
                          <a:solidFill>
                            <a:srgbClr val="000000"/>
                          </a:solidFill>
                          <a:effectLst/>
                          <a:latin typeface="Arial Narrow" panose="020B0606020202030204" pitchFamily="34" charset="0"/>
                        </a:rPr>
                        <a:t>ANGHEL BEATRIS</a:t>
                      </a:r>
                      <a:endParaRPr lang="en-US" sz="2000" b="0" i="0" u="none" strike="noStrike" dirty="0">
                        <a:solidFill>
                          <a:srgbClr val="000000"/>
                        </a:solidFill>
                        <a:effectLst/>
                        <a:latin typeface="Arial Narrow" panose="020B0606020202030204" pitchFamily="34" charset="0"/>
                      </a:endParaRP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91EFD0"/>
                    </a:solidFill>
                  </a:tcPr>
                </a:tc>
                <a:tc vMerge="1">
                  <a:txBody>
                    <a:bodyPr/>
                    <a:lstStyle/>
                    <a:p>
                      <a:endParaRPr lang="en-US"/>
                    </a:p>
                  </a:txBody>
                  <a:tcPr/>
                </a:tc>
                <a:extLst>
                  <a:ext uri="{0D108BD9-81ED-4DB2-BD59-A6C34878D82A}">
                    <a16:rowId xmlns:a16="http://schemas.microsoft.com/office/drawing/2014/main" val="4280574513"/>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TEHNIC</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991DE"/>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ro-RO" sz="2000" b="0" i="0" u="none" strike="noStrike" dirty="0" smtClean="0">
                          <a:solidFill>
                            <a:srgbClr val="000000"/>
                          </a:solidFill>
                          <a:effectLst/>
                          <a:latin typeface="Arial Narrow" panose="020B0606020202030204" pitchFamily="34" charset="0"/>
                        </a:rPr>
                        <a:t>CENUȘE LAVINETA</a:t>
                      </a:r>
                      <a:endParaRPr lang="en-US" sz="2000" b="0" i="0" u="none" strike="noStrike" dirty="0">
                        <a:solidFill>
                          <a:srgbClr val="000000"/>
                        </a:solidFill>
                        <a:effectLst/>
                        <a:latin typeface="Arial Narrow" panose="020B0606020202030204" pitchFamily="34" charset="0"/>
                      </a:endParaRP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991DE"/>
                    </a:solidFill>
                  </a:tcPr>
                </a:tc>
                <a:tc rowSpan="2">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1" i="0" u="none" strike="noStrike">
                          <a:solidFill>
                            <a:srgbClr val="000000"/>
                          </a:solidFill>
                          <a:effectLst/>
                          <a:latin typeface="Arial Narrow" panose="020B0606020202030204" pitchFamily="34" charset="0"/>
                        </a:rPr>
                        <a:t>CRAIU DIANA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991DE"/>
                    </a:solidFill>
                  </a:tcPr>
                </a:tc>
                <a:extLst>
                  <a:ext uri="{0D108BD9-81ED-4DB2-BD59-A6C34878D82A}">
                    <a16:rowId xmlns:a16="http://schemas.microsoft.com/office/drawing/2014/main" val="4243676817"/>
                  </a:ext>
                </a:extLst>
              </a:tr>
              <a:tr h="397464">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rtl="0" fontAlgn="ctr"/>
                      <a:r>
                        <a:rPr lang="en-US" sz="2000" b="0" i="0" u="none" strike="noStrike">
                          <a:solidFill>
                            <a:srgbClr val="000000"/>
                          </a:solidFill>
                          <a:effectLst/>
                          <a:latin typeface="Arial Narrow" panose="020B0606020202030204" pitchFamily="34" charset="0"/>
                        </a:rPr>
                        <a:t>SERVICII</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991DE"/>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ctr"/>
                      <a:r>
                        <a:rPr lang="en-US" sz="2000" b="0" i="0" u="none" strike="noStrike" dirty="0">
                          <a:solidFill>
                            <a:srgbClr val="000000"/>
                          </a:solidFill>
                          <a:effectLst/>
                          <a:latin typeface="Arial Narrow" panose="020B0606020202030204" pitchFamily="34" charset="0"/>
                        </a:rPr>
                        <a:t>RADU CRISTINA</a:t>
                      </a:r>
                    </a:p>
                  </a:txBody>
                  <a:tcPr marL="9126" marR="9126" marT="9126" marB="0" anchor="ctr">
                    <a:lnL w="12700" cap="flat" cmpd="sng" algn="ctr">
                      <a:solidFill>
                        <a:srgbClr val="052F61"/>
                      </a:solidFill>
                      <a:prstDash val="solid"/>
                      <a:round/>
                      <a:headEnd type="none" w="med" len="med"/>
                      <a:tailEnd type="none" w="med" len="med"/>
                    </a:lnL>
                    <a:lnR w="12700" cap="flat" cmpd="sng" algn="ctr">
                      <a:solidFill>
                        <a:srgbClr val="052F61"/>
                      </a:solidFill>
                      <a:prstDash val="solid"/>
                      <a:round/>
                      <a:headEnd type="none" w="med" len="med"/>
                      <a:tailEnd type="none" w="med" len="med"/>
                    </a:lnR>
                    <a:lnT w="12700" cap="flat" cmpd="sng" algn="ctr">
                      <a:solidFill>
                        <a:srgbClr val="052F61"/>
                      </a:solidFill>
                      <a:prstDash val="solid"/>
                      <a:round/>
                      <a:headEnd type="none" w="med" len="med"/>
                      <a:tailEnd type="none" w="med" len="med"/>
                    </a:lnT>
                    <a:lnB w="12700" cap="flat" cmpd="sng" algn="ctr">
                      <a:solidFill>
                        <a:srgbClr val="052F61"/>
                      </a:solidFill>
                      <a:prstDash val="solid"/>
                      <a:round/>
                      <a:headEnd type="none" w="med" len="med"/>
                      <a:tailEnd type="none" w="med" len="med"/>
                    </a:lnB>
                    <a:lnTlToBr w="12700" cmpd="sng">
                      <a:noFill/>
                      <a:prstDash val="solid"/>
                    </a:lnTlToBr>
                    <a:lnBlToTr w="12700" cmpd="sng">
                      <a:noFill/>
                      <a:prstDash val="solid"/>
                    </a:lnBlToTr>
                    <a:solidFill>
                      <a:srgbClr val="F991DE"/>
                    </a:solidFill>
                  </a:tcPr>
                </a:tc>
                <a:tc vMerge="1">
                  <a:txBody>
                    <a:bodyPr/>
                    <a:lstStyle/>
                    <a:p>
                      <a:endParaRPr lang="en-US"/>
                    </a:p>
                  </a:txBody>
                  <a:tcPr/>
                </a:tc>
                <a:extLst>
                  <a:ext uri="{0D108BD9-81ED-4DB2-BD59-A6C34878D82A}">
                    <a16:rowId xmlns:a16="http://schemas.microsoft.com/office/drawing/2014/main" val="950446288"/>
                  </a:ext>
                </a:extLst>
              </a:tr>
            </a:tbl>
          </a:graphicData>
        </a:graphic>
      </p:graphicFrame>
    </p:spTree>
    <p:extLst>
      <p:ext uri="{BB962C8B-B14F-4D97-AF65-F5344CB8AC3E}">
        <p14:creationId xmlns:p14="http://schemas.microsoft.com/office/powerpoint/2010/main" val="41126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2286" y="480199"/>
            <a:ext cx="11384251" cy="5897601"/>
          </a:xfrm>
          <a:prstGeom prst="rect">
            <a:avLst/>
          </a:prstGeom>
        </p:spPr>
      </p:pic>
    </p:spTree>
    <p:extLst>
      <p:ext uri="{BB962C8B-B14F-4D97-AF65-F5344CB8AC3E}">
        <p14:creationId xmlns:p14="http://schemas.microsoft.com/office/powerpoint/2010/main" val="339279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1125860" y="908720"/>
            <a:ext cx="9751060" cy="144016"/>
          </a:xfrm>
        </p:spPr>
        <p:txBody>
          <a:bodyPr rtlCol="0">
            <a:noAutofit/>
          </a:bodyPr>
          <a:lstStyle/>
          <a:p>
            <a:pPr algn="ctr"/>
            <a:r>
              <a:rPr lang="ro-RO" altLang="ro-RO" b="1" cap="all" dirty="0">
                <a:ln w="3175" cmpd="sng">
                  <a:noFill/>
                </a:ln>
                <a:solidFill>
                  <a:prstClr val="black"/>
                </a:solidFill>
                <a:latin typeface="Arial Narrow" panose="020B0606020202030204" pitchFamily="34" charset="0"/>
                <a:cs typeface="Times New Roman" panose="02020603050405020304" pitchFamily="18" charset="0"/>
              </a:rPr>
              <a:t>COMISII CU CARACTER </a:t>
            </a:r>
            <a:r>
              <a:rPr lang="ro-RO" altLang="ro-RO" b="1" cap="all" dirty="0" smtClean="0">
                <a:ln w="3175" cmpd="sng">
                  <a:noFill/>
                </a:ln>
                <a:solidFill>
                  <a:prstClr val="black"/>
                </a:solidFill>
                <a:latin typeface="Arial Narrow" panose="020B0606020202030204" pitchFamily="34" charset="0"/>
                <a:cs typeface="Times New Roman" panose="02020603050405020304" pitchFamily="18" charset="0"/>
              </a:rPr>
              <a:t>OCAZIONAL/ TEMPORAR</a:t>
            </a:r>
            <a:endParaRPr lang="ro-RO" dirty="0">
              <a:latin typeface="Arial Narrow" panose="020B0606020202030204" pitchFamily="34" charset="0"/>
            </a:endParaRPr>
          </a:p>
        </p:txBody>
      </p:sp>
      <p:graphicFrame>
        <p:nvGraphicFramePr>
          <p:cNvPr id="6" name="Content Placeholder 4">
            <a:extLst>
              <a:ext uri="{FF2B5EF4-FFF2-40B4-BE49-F238E27FC236}">
                <a16:creationId xmlns:a16="http://schemas.microsoft.com/office/drawing/2014/main" id="{6D5559B7-4CDE-4CF6-82B5-47277A0608A1}"/>
              </a:ext>
            </a:extLst>
          </p:cNvPr>
          <p:cNvGraphicFramePr>
            <a:graphicFrameLocks/>
          </p:cNvGraphicFramePr>
          <p:nvPr>
            <p:extLst>
              <p:ext uri="{D42A27DB-BD31-4B8C-83A1-F6EECF244321}">
                <p14:modId xmlns:p14="http://schemas.microsoft.com/office/powerpoint/2010/main" val="475217429"/>
              </p:ext>
            </p:extLst>
          </p:nvPr>
        </p:nvGraphicFramePr>
        <p:xfrm>
          <a:off x="789690" y="1665235"/>
          <a:ext cx="10003228" cy="3635975"/>
        </p:xfrm>
        <a:graphic>
          <a:graphicData uri="http://schemas.openxmlformats.org/drawingml/2006/table">
            <a:tbl>
              <a:tblPr/>
              <a:tblGrid>
                <a:gridCol w="396027">
                  <a:extLst>
                    <a:ext uri="{9D8B030D-6E8A-4147-A177-3AD203B41FA5}">
                      <a16:colId xmlns:a16="http://schemas.microsoft.com/office/drawing/2014/main" val="2676889148"/>
                    </a:ext>
                  </a:extLst>
                </a:gridCol>
                <a:gridCol w="3080067">
                  <a:extLst>
                    <a:ext uri="{9D8B030D-6E8A-4147-A177-3AD203B41FA5}">
                      <a16:colId xmlns:a16="http://schemas.microsoft.com/office/drawing/2014/main" val="395100394"/>
                    </a:ext>
                  </a:extLst>
                </a:gridCol>
                <a:gridCol w="2959475">
                  <a:extLst>
                    <a:ext uri="{9D8B030D-6E8A-4147-A177-3AD203B41FA5}">
                      <a16:colId xmlns:a16="http://schemas.microsoft.com/office/drawing/2014/main" val="1137294937"/>
                    </a:ext>
                  </a:extLst>
                </a:gridCol>
                <a:gridCol w="3567659">
                  <a:extLst>
                    <a:ext uri="{9D8B030D-6E8A-4147-A177-3AD203B41FA5}">
                      <a16:colId xmlns:a16="http://schemas.microsoft.com/office/drawing/2014/main" val="4084685593"/>
                    </a:ext>
                  </a:extLst>
                </a:gridCol>
              </a:tblGrid>
              <a:tr h="727195">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l" fontAlgn="b"/>
                      <a:r>
                        <a:rPr lang="en-US" sz="2000" b="0" i="0" u="none" strike="noStrike">
                          <a:solidFill>
                            <a:srgbClr val="000000"/>
                          </a:solidFill>
                          <a:effectLst/>
                          <a:latin typeface="Arial Narrow" panose="020B0606020202030204" pitchFamily="34" charset="0"/>
                        </a:rPr>
                        <a:t>Nr.</a:t>
                      </a:r>
                      <a:br>
                        <a:rPr lang="en-US" sz="2000" b="0" i="0" u="none" strike="noStrike">
                          <a:solidFill>
                            <a:srgbClr val="000000"/>
                          </a:solidFill>
                          <a:effectLst/>
                          <a:latin typeface="Arial Narrow" panose="020B0606020202030204" pitchFamily="34" charset="0"/>
                        </a:rPr>
                      </a:br>
                      <a:r>
                        <a:rPr lang="en-US" sz="2000" b="0" i="0" u="none" strike="noStrike">
                          <a:solidFill>
                            <a:srgbClr val="000000"/>
                          </a:solidFill>
                          <a:effectLst/>
                          <a:latin typeface="Arial Narrow" panose="020B0606020202030204" pitchFamily="34" charset="0"/>
                        </a:rPr>
                        <a:t>crt.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COMISII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a:solidFill>
                            <a:srgbClr val="000000"/>
                          </a:solidFill>
                          <a:effectLst/>
                          <a:latin typeface="Arial Narrow" panose="020B0606020202030204" pitchFamily="34" charset="0"/>
                        </a:rPr>
                        <a:t>RESPONSABIL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a:solidFill>
                            <a:srgbClr val="000000"/>
                          </a:solidFill>
                          <a:effectLst/>
                          <a:latin typeface="Arial Narrow" panose="020B0606020202030204" pitchFamily="34" charset="0"/>
                        </a:rPr>
                        <a:t>CONDUCERE OPERATIVĂ</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66480146"/>
                  </a:ext>
                </a:extLst>
              </a:tr>
              <a:tr h="727195">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en-US" sz="2000" b="0" i="0" u="none" strike="noStrike" dirty="0">
                          <a:solidFill>
                            <a:srgbClr val="000000"/>
                          </a:solidFill>
                          <a:effectLst/>
                          <a:latin typeface="Arial Narrow" panose="020B0606020202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COMISIA PENTRU PROIECTE EUROPENE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BALINT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ȘOVA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124850"/>
                  </a:ext>
                </a:extLst>
              </a:tr>
              <a:tr h="727195">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ro-RO" sz="2000" b="0" i="0" u="none" strike="noStrike" dirty="0" smtClean="0">
                          <a:solidFill>
                            <a:srgbClr val="000000"/>
                          </a:solidFill>
                          <a:effectLst/>
                          <a:latin typeface="Arial Narrow" panose="020B0606020202030204" pitchFamily="34" charset="0"/>
                        </a:rPr>
                        <a:t>2</a:t>
                      </a:r>
                      <a:endParaRPr lang="en-US" sz="20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ro-RO" sz="2000" b="1" i="0" u="none" strike="noStrike" dirty="0">
                          <a:solidFill>
                            <a:srgbClr val="000000"/>
                          </a:solidFill>
                          <a:effectLst/>
                          <a:latin typeface="Arial Narrow" panose="020B0606020202030204" pitchFamily="34" charset="0"/>
                        </a:rPr>
                        <a:t>COMISIE STABILIRE NIVEL ELEVI AUDIENȚI</a:t>
                      </a:r>
                      <a:endParaRPr lang="en-US" sz="20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ro-RO" sz="2000" b="1" i="0" u="none" strike="noStrike" dirty="0">
                          <a:solidFill>
                            <a:srgbClr val="000000"/>
                          </a:solidFill>
                          <a:effectLst/>
                          <a:latin typeface="Arial Narrow" panose="020B0606020202030204" pitchFamily="34" charset="0"/>
                        </a:rPr>
                        <a:t>ENEA PETRU</a:t>
                      </a:r>
                      <a:endParaRPr lang="en-US" sz="20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ro-RO" sz="2000" b="1" i="0" u="none" strike="noStrike" dirty="0">
                          <a:solidFill>
                            <a:srgbClr val="000000"/>
                          </a:solidFill>
                          <a:effectLst/>
                          <a:latin typeface="Arial Narrow" panose="020B0606020202030204" pitchFamily="34" charset="0"/>
                        </a:rPr>
                        <a:t>CRAIU DIANA</a:t>
                      </a:r>
                      <a:endParaRPr lang="en-US" sz="20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62017"/>
                  </a:ext>
                </a:extLst>
              </a:tr>
              <a:tr h="727195">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ro-RO" sz="2000" b="0" i="0" u="none" strike="noStrike" dirty="0" smtClean="0">
                          <a:solidFill>
                            <a:srgbClr val="000000"/>
                          </a:solidFill>
                          <a:effectLst/>
                          <a:latin typeface="Arial Narrow" panose="020B0606020202030204" pitchFamily="34" charset="0"/>
                        </a:rPr>
                        <a:t>3</a:t>
                      </a:r>
                      <a:endParaRPr lang="en-US" sz="20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COMISIE ȘCOALA ALTFEL</a:t>
                      </a:r>
                      <a:endParaRPr lang="ro-RO" sz="2000" b="1" i="0" u="none" strike="noStrike" dirty="0">
                        <a:solidFill>
                          <a:srgbClr val="000000"/>
                        </a:solidFill>
                        <a:effectLst/>
                        <a:latin typeface="Arial Narrow" panose="020B0606020202030204" pitchFamily="34" charset="0"/>
                      </a:endParaRPr>
                    </a:p>
                    <a:p>
                      <a:pPr algn="ctr" rtl="0" fontAlgn="b"/>
                      <a:endParaRPr lang="ro-RO" sz="20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ro-RO" sz="2000" b="1" i="0" u="none" strike="noStrike" dirty="0">
                          <a:solidFill>
                            <a:srgbClr val="000000"/>
                          </a:solidFill>
                          <a:effectLst/>
                          <a:latin typeface="Arial Narrow" panose="020B0606020202030204" pitchFamily="34" charset="0"/>
                        </a:rPr>
                        <a:t>TURCU MIHAELA</a:t>
                      </a:r>
                      <a:r>
                        <a:rPr lang="en-US" sz="2000" b="1"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 </a:t>
                      </a:r>
                      <a:r>
                        <a:rPr lang="ro-RO" sz="2000" b="1" i="0" u="none" strike="noStrike" dirty="0">
                          <a:solidFill>
                            <a:srgbClr val="000000"/>
                          </a:solidFill>
                          <a:effectLst/>
                          <a:latin typeface="Arial Narrow" panose="020B0606020202030204" pitchFamily="34" charset="0"/>
                        </a:rPr>
                        <a:t>LĂCĂTUȘU SIMONA</a:t>
                      </a:r>
                      <a:endParaRPr lang="en-US" sz="20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2197302"/>
                  </a:ext>
                </a:extLst>
              </a:tr>
              <a:tr h="727195">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r" fontAlgn="b"/>
                      <a:r>
                        <a:rPr lang="ro-RO" sz="2000" b="0" i="0" u="none" strike="noStrike" dirty="0" smtClean="0">
                          <a:solidFill>
                            <a:srgbClr val="000000"/>
                          </a:solidFill>
                          <a:effectLst/>
                          <a:latin typeface="Arial Narrow" panose="020B0606020202030204" pitchFamily="34" charset="0"/>
                        </a:rPr>
                        <a:t>4</a:t>
                      </a:r>
                      <a:endParaRPr lang="en-US" sz="20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COMISIE SĂPTĂMÂNA VERDE</a:t>
                      </a:r>
                      <a:endParaRPr lang="ro-RO" sz="2000" b="1" i="0" u="none" strike="noStrike" dirty="0">
                        <a:solidFill>
                          <a:srgbClr val="000000"/>
                        </a:solidFill>
                        <a:effectLst/>
                        <a:latin typeface="Arial Narrow" panose="020B0606020202030204" pitchFamily="34" charset="0"/>
                      </a:endParaRPr>
                    </a:p>
                    <a:p>
                      <a:pPr algn="ctr" rtl="0" fontAlgn="b"/>
                      <a:endParaRPr lang="en-US" sz="20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ro-RO" sz="2000" b="1" i="0" u="none" strike="noStrike" dirty="0" smtClean="0">
                          <a:solidFill>
                            <a:srgbClr val="000000"/>
                          </a:solidFill>
                          <a:effectLst/>
                          <a:latin typeface="Arial Narrow" panose="020B0606020202030204" pitchFamily="34" charset="0"/>
                        </a:rPr>
                        <a:t>TUFESCU</a:t>
                      </a:r>
                      <a:r>
                        <a:rPr lang="ro-RO" sz="2000" b="1" i="0" u="none" strike="noStrike" baseline="0" dirty="0" smtClean="0">
                          <a:solidFill>
                            <a:srgbClr val="000000"/>
                          </a:solidFill>
                          <a:effectLst/>
                          <a:latin typeface="Arial Narrow" panose="020B0606020202030204" pitchFamily="34" charset="0"/>
                        </a:rPr>
                        <a:t> CĂTĂLIN</a:t>
                      </a:r>
                      <a:r>
                        <a:rPr lang="en-US" sz="2000" b="1" i="0" u="none" strike="noStrike" dirty="0">
                          <a:solidFill>
                            <a:srgbClr val="000000"/>
                          </a:solidFill>
                          <a:effectLst/>
                          <a:latin typeface="Arial Narrow" panose="020B0606020202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Euphemia"/>
                        </a:defRPr>
                      </a:lvl1pPr>
                      <a:lvl2pPr marL="457200" algn="l" defTabSz="914400" rtl="0" eaLnBrk="1" latinLnBrk="0" hangingPunct="1">
                        <a:defRPr sz="1800" kern="1200">
                          <a:solidFill>
                            <a:schemeClr val="tx1"/>
                          </a:solidFill>
                          <a:latin typeface="Euphemia"/>
                        </a:defRPr>
                      </a:lvl2pPr>
                      <a:lvl3pPr marL="914400" algn="l" defTabSz="914400" rtl="0" eaLnBrk="1" latinLnBrk="0" hangingPunct="1">
                        <a:defRPr sz="1800" kern="1200">
                          <a:solidFill>
                            <a:schemeClr val="tx1"/>
                          </a:solidFill>
                          <a:latin typeface="Euphemia"/>
                        </a:defRPr>
                      </a:lvl3pPr>
                      <a:lvl4pPr marL="1371600" algn="l" defTabSz="914400" rtl="0" eaLnBrk="1" latinLnBrk="0" hangingPunct="1">
                        <a:defRPr sz="1800" kern="1200">
                          <a:solidFill>
                            <a:schemeClr val="tx1"/>
                          </a:solidFill>
                          <a:latin typeface="Euphemia"/>
                        </a:defRPr>
                      </a:lvl4pPr>
                      <a:lvl5pPr marL="1828800" algn="l" defTabSz="914400" rtl="0" eaLnBrk="1" latinLnBrk="0" hangingPunct="1">
                        <a:defRPr sz="1800" kern="1200">
                          <a:solidFill>
                            <a:schemeClr val="tx1"/>
                          </a:solidFill>
                          <a:latin typeface="Euphemia"/>
                        </a:defRPr>
                      </a:lvl5pPr>
                      <a:lvl6pPr marL="2286000" algn="l" defTabSz="914400" rtl="0" eaLnBrk="1" latinLnBrk="0" hangingPunct="1">
                        <a:defRPr sz="1800" kern="1200">
                          <a:solidFill>
                            <a:schemeClr val="tx1"/>
                          </a:solidFill>
                          <a:latin typeface="Euphemia"/>
                        </a:defRPr>
                      </a:lvl6pPr>
                      <a:lvl7pPr marL="2743200" algn="l" defTabSz="914400" rtl="0" eaLnBrk="1" latinLnBrk="0" hangingPunct="1">
                        <a:defRPr sz="1800" kern="1200">
                          <a:solidFill>
                            <a:schemeClr val="tx1"/>
                          </a:solidFill>
                          <a:latin typeface="Euphemia"/>
                        </a:defRPr>
                      </a:lvl7pPr>
                      <a:lvl8pPr marL="3200400" algn="l" defTabSz="914400" rtl="0" eaLnBrk="1" latinLnBrk="0" hangingPunct="1">
                        <a:defRPr sz="1800" kern="1200">
                          <a:solidFill>
                            <a:schemeClr val="tx1"/>
                          </a:solidFill>
                          <a:latin typeface="Euphemia"/>
                        </a:defRPr>
                      </a:lvl8pPr>
                      <a:lvl9pPr marL="3657600" algn="l" defTabSz="914400" rtl="0" eaLnBrk="1" latinLnBrk="0" hangingPunct="1">
                        <a:defRPr sz="1800" kern="1200">
                          <a:solidFill>
                            <a:schemeClr val="tx1"/>
                          </a:solidFill>
                          <a:latin typeface="Euphemia"/>
                        </a:defRPr>
                      </a:lvl9pPr>
                    </a:lstStyle>
                    <a:p>
                      <a:pPr algn="ctr" rtl="0" fontAlgn="b"/>
                      <a:r>
                        <a:rPr lang="en-US" sz="2000" b="1" i="0" u="none" strike="noStrike" dirty="0">
                          <a:solidFill>
                            <a:srgbClr val="000000"/>
                          </a:solidFill>
                          <a:effectLst/>
                          <a:latin typeface="Arial Narrow" panose="020B0606020202030204" pitchFamily="34" charset="0"/>
                        </a:rPr>
                        <a:t> </a:t>
                      </a:r>
                      <a:r>
                        <a:rPr lang="ro-RO" sz="2000" b="1" i="0" u="none" strike="noStrike" dirty="0">
                          <a:solidFill>
                            <a:srgbClr val="000000"/>
                          </a:solidFill>
                          <a:effectLst/>
                          <a:latin typeface="Arial Narrow" panose="020B0606020202030204" pitchFamily="34" charset="0"/>
                        </a:rPr>
                        <a:t>LĂCĂTUȘU SIMONA</a:t>
                      </a:r>
                      <a:endParaRPr lang="en-US" sz="20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027912"/>
                  </a:ext>
                </a:extLst>
              </a:tr>
            </a:tbl>
          </a:graphicData>
        </a:graphic>
      </p:graphicFrame>
    </p:spTree>
    <p:extLst>
      <p:ext uri="{BB962C8B-B14F-4D97-AF65-F5344CB8AC3E}">
        <p14:creationId xmlns:p14="http://schemas.microsoft.com/office/powerpoint/2010/main" val="79048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 name="Titlu 12"/>
          <p:cNvSpPr>
            <a:spLocks noGrp="1"/>
          </p:cNvSpPr>
          <p:nvPr>
            <p:ph type="title"/>
          </p:nvPr>
        </p:nvSpPr>
        <p:spPr>
          <a:xfrm>
            <a:off x="1125860" y="243064"/>
            <a:ext cx="10157354" cy="760512"/>
          </a:xfrm>
        </p:spPr>
        <p:txBody>
          <a:bodyPr rtlCol="0"/>
          <a:lstStyle/>
          <a:p>
            <a:pPr algn="ctr"/>
            <a:r>
              <a:rPr lang="ro-RO" b="1" dirty="0">
                <a:solidFill>
                  <a:schemeClr val="accent3">
                    <a:lumMod val="75000"/>
                  </a:schemeClr>
                </a:solidFill>
                <a:latin typeface="Arial Narrow" panose="020B0606020202030204" pitchFamily="34" charset="0"/>
              </a:rPr>
              <a:t>ELEVI</a:t>
            </a:r>
            <a:endParaRPr lang="ro-RO" dirty="0">
              <a:solidFill>
                <a:schemeClr val="accent3">
                  <a:lumMod val="75000"/>
                </a:schemeClr>
              </a:solidFill>
              <a:latin typeface="Arial Narrow" panose="020B0606020202030204" pitchFamily="34" charset="0"/>
            </a:endParaRPr>
          </a:p>
        </p:txBody>
      </p:sp>
      <p:graphicFrame>
        <p:nvGraphicFramePr>
          <p:cNvPr id="3" name="Tabel 2">
            <a:extLst>
              <a:ext uri="{FF2B5EF4-FFF2-40B4-BE49-F238E27FC236}">
                <a16:creationId xmlns:a16="http://schemas.microsoft.com/office/drawing/2014/main" id="{7005A828-BAEC-4189-9C6D-F990D3F19AAF}"/>
              </a:ext>
            </a:extLst>
          </p:cNvPr>
          <p:cNvGraphicFramePr>
            <a:graphicFrameLocks noGrp="1"/>
          </p:cNvGraphicFramePr>
          <p:nvPr>
            <p:extLst>
              <p:ext uri="{D42A27DB-BD31-4B8C-83A1-F6EECF244321}">
                <p14:modId xmlns:p14="http://schemas.microsoft.com/office/powerpoint/2010/main" val="599717464"/>
              </p:ext>
            </p:extLst>
          </p:nvPr>
        </p:nvGraphicFramePr>
        <p:xfrm>
          <a:off x="621804" y="1916832"/>
          <a:ext cx="8136904" cy="2448272"/>
        </p:xfrm>
        <a:graphic>
          <a:graphicData uri="http://schemas.openxmlformats.org/drawingml/2006/table">
            <a:tbl>
              <a:tblPr firstRow="1" bandRow="1">
                <a:tableStyleId>{B301B821-A1FF-4177-AEE7-76D212191A09}</a:tableStyleId>
              </a:tblPr>
              <a:tblGrid>
                <a:gridCol w="1660593">
                  <a:extLst>
                    <a:ext uri="{9D8B030D-6E8A-4147-A177-3AD203B41FA5}">
                      <a16:colId xmlns:a16="http://schemas.microsoft.com/office/drawing/2014/main" val="421032025"/>
                    </a:ext>
                  </a:extLst>
                </a:gridCol>
                <a:gridCol w="1462621">
                  <a:extLst>
                    <a:ext uri="{9D8B030D-6E8A-4147-A177-3AD203B41FA5}">
                      <a16:colId xmlns:a16="http://schemas.microsoft.com/office/drawing/2014/main" val="3718303242"/>
                    </a:ext>
                  </a:extLst>
                </a:gridCol>
                <a:gridCol w="1561607">
                  <a:extLst>
                    <a:ext uri="{9D8B030D-6E8A-4147-A177-3AD203B41FA5}">
                      <a16:colId xmlns:a16="http://schemas.microsoft.com/office/drawing/2014/main" val="4242936643"/>
                    </a:ext>
                  </a:extLst>
                </a:gridCol>
                <a:gridCol w="1708461">
                  <a:extLst>
                    <a:ext uri="{9D8B030D-6E8A-4147-A177-3AD203B41FA5}">
                      <a16:colId xmlns:a16="http://schemas.microsoft.com/office/drawing/2014/main" val="714263212"/>
                    </a:ext>
                  </a:extLst>
                </a:gridCol>
                <a:gridCol w="1743622">
                  <a:extLst>
                    <a:ext uri="{9D8B030D-6E8A-4147-A177-3AD203B41FA5}">
                      <a16:colId xmlns:a16="http://schemas.microsoft.com/office/drawing/2014/main" val="3364143199"/>
                    </a:ext>
                  </a:extLst>
                </a:gridCol>
              </a:tblGrid>
              <a:tr h="1444139">
                <a:tc>
                  <a:txBody>
                    <a:bodyPr/>
                    <a:lstStyle/>
                    <a:p>
                      <a:pPr algn="ctr" fontAlgn="ctr">
                        <a:lnSpc>
                          <a:spcPct val="107000"/>
                        </a:lnSpc>
                        <a:spcAft>
                          <a:spcPts val="0"/>
                        </a:spcAft>
                      </a:pPr>
                      <a:r>
                        <a:rPr lang="en-US" sz="2400" b="1" kern="1200"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Nr. elevi început de an </a:t>
                      </a:r>
                      <a:r>
                        <a:rPr lang="ro-RO" sz="2400" b="1" kern="1200" dirty="0" smtClean="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ș</a:t>
                      </a:r>
                      <a:r>
                        <a:rPr lang="en-US" sz="2400" b="1" kern="1200" dirty="0" err="1" smtClean="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colar</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lnSpc>
                          <a:spcPct val="107000"/>
                        </a:lnSpc>
                        <a:spcAft>
                          <a:spcPts val="0"/>
                        </a:spcAft>
                      </a:pPr>
                      <a:r>
                        <a:rPr lang="en-US" sz="2400" b="1" kern="1200"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Promovați</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ctr">
                        <a:lnSpc>
                          <a:spcPct val="107000"/>
                        </a:lnSpc>
                        <a:spcAft>
                          <a:spcPts val="0"/>
                        </a:spcAft>
                      </a:pPr>
                      <a:r>
                        <a:rPr lang="en-US" sz="2400" b="1" kern="1200"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Repetenți</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ctr">
                        <a:lnSpc>
                          <a:spcPct val="107000"/>
                        </a:lnSpc>
                        <a:spcAft>
                          <a:spcPts val="0"/>
                        </a:spcAft>
                      </a:pPr>
                      <a:r>
                        <a:rPr lang="en-US" sz="2400" b="1" kern="1200"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Transferați</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ctr">
                        <a:lnSpc>
                          <a:spcPct val="107000"/>
                        </a:lnSpc>
                        <a:spcAft>
                          <a:spcPts val="0"/>
                        </a:spcAft>
                      </a:pPr>
                      <a:r>
                        <a:rPr lang="en-US" sz="2400" b="1" kern="1200" dirty="0" err="1" smtClean="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Retra</a:t>
                      </a:r>
                      <a:r>
                        <a:rPr lang="ro-RO" sz="2400" b="1" kern="1200" dirty="0" smtClean="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ș</a:t>
                      </a:r>
                      <a:r>
                        <a:rPr lang="en-US" sz="2400" b="1" kern="1200" dirty="0" err="1" smtClean="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i</a:t>
                      </a: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404696"/>
                  </a:ext>
                </a:extLst>
              </a:tr>
              <a:tr h="1004133">
                <a:tc>
                  <a:txBody>
                    <a:bodyPr/>
                    <a:lstStyle/>
                    <a:p>
                      <a:r>
                        <a:rPr lang="ro-RO" dirty="0" smtClean="0"/>
                        <a:t>2183</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ro-RO" dirty="0" smtClean="0"/>
                        <a:t>2021</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r>
                        <a:rPr lang="ro-RO" dirty="0" smtClean="0"/>
                        <a:t>57</a:t>
                      </a:r>
                      <a:endParaRPr lang="ro-RO"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r>
                        <a:rPr lang="ro-RO" dirty="0" smtClean="0"/>
                        <a:t>69</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r>
                        <a:rPr lang="ro-RO" dirty="0" smtClean="0"/>
                        <a:t>36</a:t>
                      </a:r>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94455750"/>
                  </a:ext>
                </a:extLst>
              </a:tr>
            </a:tbl>
          </a:graphicData>
        </a:graphic>
      </p:graphicFrame>
      <p:sp>
        <p:nvSpPr>
          <p:cNvPr id="6" name="Săgeată: stânga 5">
            <a:extLst>
              <a:ext uri="{FF2B5EF4-FFF2-40B4-BE49-F238E27FC236}">
                <a16:creationId xmlns:a16="http://schemas.microsoft.com/office/drawing/2014/main" id="{4AAB8DF8-5BE5-4837-9B46-228877B39AD2}"/>
              </a:ext>
            </a:extLst>
          </p:cNvPr>
          <p:cNvSpPr/>
          <p:nvPr/>
        </p:nvSpPr>
        <p:spPr>
          <a:xfrm>
            <a:off x="9046740" y="1556792"/>
            <a:ext cx="2304256" cy="12241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dirty="0">
                <a:solidFill>
                  <a:srgbClr val="FFFF00"/>
                </a:solidFill>
                <a:latin typeface="Arial Narrow" panose="020B0606020202030204" pitchFamily="34" charset="0"/>
              </a:rPr>
              <a:t>SITUAȚIA ȘCOLARĂ</a:t>
            </a:r>
            <a:endParaRPr lang="en-US" sz="2000"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408336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1125860" y="908720"/>
            <a:ext cx="9751060" cy="144016"/>
          </a:xfrm>
        </p:spPr>
        <p:txBody>
          <a:bodyPr rtlCol="0">
            <a:noAutofit/>
          </a:bodyPr>
          <a:lstStyle/>
          <a:p>
            <a:pPr algn="ctr"/>
            <a:r>
              <a:rPr lang="ro-RO" altLang="ro-RO" b="1" cap="all" dirty="0">
                <a:ln w="3175" cmpd="sng">
                  <a:noFill/>
                </a:ln>
                <a:solidFill>
                  <a:prstClr val="black"/>
                </a:solidFill>
                <a:latin typeface="Arial Narrow" panose="020B0606020202030204" pitchFamily="34" charset="0"/>
                <a:cs typeface="Times New Roman" panose="02020603050405020304" pitchFamily="18" charset="0"/>
              </a:rPr>
              <a:t>COMISII CU </a:t>
            </a:r>
            <a:r>
              <a:rPr lang="ro-RO" altLang="ro-RO" b="1" cap="all" dirty="0" smtClean="0">
                <a:ln w="3175" cmpd="sng">
                  <a:noFill/>
                </a:ln>
                <a:solidFill>
                  <a:prstClr val="black"/>
                </a:solidFill>
                <a:latin typeface="Arial Narrow" panose="020B0606020202030204" pitchFamily="34" charset="0"/>
                <a:cs typeface="Times New Roman" panose="02020603050405020304" pitchFamily="18" charset="0"/>
              </a:rPr>
              <a:t>CARACTER OCAZIONAL/ </a:t>
            </a:r>
            <a:r>
              <a:rPr lang="ro-RO" altLang="ro-RO" b="1" cap="all" dirty="0">
                <a:ln w="3175" cmpd="sng">
                  <a:noFill/>
                </a:ln>
                <a:solidFill>
                  <a:prstClr val="black"/>
                </a:solidFill>
                <a:latin typeface="Arial Narrow" panose="020B0606020202030204" pitchFamily="34" charset="0"/>
                <a:cs typeface="Times New Roman" panose="02020603050405020304" pitchFamily="18" charset="0"/>
              </a:rPr>
              <a:t>TEMPORAR</a:t>
            </a:r>
            <a:endParaRPr lang="ro-RO" dirty="0">
              <a:latin typeface="Arial Narrow" panose="020B0606020202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11302114"/>
              </p:ext>
            </p:extLst>
          </p:nvPr>
        </p:nvGraphicFramePr>
        <p:xfrm>
          <a:off x="1630362" y="1268758"/>
          <a:ext cx="8928100" cy="4248475"/>
        </p:xfrm>
        <a:graphic>
          <a:graphicData uri="http://schemas.openxmlformats.org/drawingml/2006/table">
            <a:tbl>
              <a:tblPr/>
              <a:tblGrid>
                <a:gridCol w="4064284">
                  <a:extLst>
                    <a:ext uri="{9D8B030D-6E8A-4147-A177-3AD203B41FA5}">
                      <a16:colId xmlns:a16="http://schemas.microsoft.com/office/drawing/2014/main" val="1334988422"/>
                    </a:ext>
                  </a:extLst>
                </a:gridCol>
                <a:gridCol w="1941719">
                  <a:extLst>
                    <a:ext uri="{9D8B030D-6E8A-4147-A177-3AD203B41FA5}">
                      <a16:colId xmlns:a16="http://schemas.microsoft.com/office/drawing/2014/main" val="841707874"/>
                    </a:ext>
                  </a:extLst>
                </a:gridCol>
                <a:gridCol w="2922097">
                  <a:extLst>
                    <a:ext uri="{9D8B030D-6E8A-4147-A177-3AD203B41FA5}">
                      <a16:colId xmlns:a16="http://schemas.microsoft.com/office/drawing/2014/main" val="2610099117"/>
                    </a:ext>
                  </a:extLst>
                </a:gridCol>
              </a:tblGrid>
              <a:tr h="944105">
                <a:tc>
                  <a:txBody>
                    <a:bodyPr/>
                    <a:lstStyle/>
                    <a:p>
                      <a:pPr algn="ctr" fontAlgn="ctr"/>
                      <a:r>
                        <a:rPr lang="en-US" sz="1200" b="1" i="0" u="none" strike="noStrike">
                          <a:solidFill>
                            <a:srgbClr val="000000"/>
                          </a:solidFill>
                          <a:effectLst/>
                          <a:latin typeface="Times New Roman" panose="02020603050405020304" pitchFamily="18" charset="0"/>
                        </a:rPr>
                        <a:t>COMISII CU CARACTER </a:t>
                      </a:r>
                      <a:br>
                        <a:rPr lang="en-US" sz="1200" b="1" i="0" u="none" strike="noStrike">
                          <a:solidFill>
                            <a:srgbClr val="000000"/>
                          </a:solidFill>
                          <a:effectLst/>
                          <a:latin typeface="Times New Roman" panose="02020603050405020304" pitchFamily="18" charset="0"/>
                        </a:rPr>
                      </a:br>
                      <a:r>
                        <a:rPr lang="en-US" sz="1200" b="1" i="0" u="none" strike="noStrike">
                          <a:solidFill>
                            <a:srgbClr val="000000"/>
                          </a:solidFill>
                          <a:effectLst/>
                          <a:latin typeface="Times New Roman" panose="02020603050405020304" pitchFamily="18" charset="0"/>
                        </a:rPr>
                        <a:t>TEMPORAR/OCAZIONAL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200" b="1" i="0" u="none" strike="noStrike">
                          <a:solidFill>
                            <a:srgbClr val="000000"/>
                          </a:solidFill>
                          <a:effectLst/>
                          <a:latin typeface="Times New Roman" panose="02020603050405020304" pitchFamily="18" charset="0"/>
                        </a:rPr>
                        <a:t>RESPONSABIL COMISIE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200" b="1" i="0" u="none" strike="noStrike">
                          <a:solidFill>
                            <a:srgbClr val="000000"/>
                          </a:solidFill>
                          <a:effectLst/>
                          <a:latin typeface="Times New Roman" panose="02020603050405020304" pitchFamily="18" charset="0"/>
                        </a:rPr>
                        <a:t>CONDUCERE OPERATIVĂ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5969860"/>
                  </a:ext>
                </a:extLst>
              </a:tr>
              <a:tr h="472053">
                <a:tc>
                  <a:txBody>
                    <a:bodyPr/>
                    <a:lstStyle/>
                    <a:p>
                      <a:pPr algn="l" fontAlgn="b"/>
                      <a:r>
                        <a:rPr lang="en-US" sz="1200" b="1" i="0" u="none" strike="noStrike" dirty="0">
                          <a:solidFill>
                            <a:srgbClr val="000000"/>
                          </a:solidFill>
                          <a:effectLst/>
                          <a:latin typeface="Times New Roman" panose="02020603050405020304" pitchFamily="18" charset="0"/>
                        </a:rPr>
                        <a:t>COMISIA PENTRU PROGRAME ȘI PROIECTE EDUCATIVE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TURCU MIHAELA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LĂCĂTUȘU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740312"/>
                  </a:ext>
                </a:extLst>
              </a:tr>
              <a:tr h="472053">
                <a:tc>
                  <a:txBody>
                    <a:bodyPr/>
                    <a:lstStyle/>
                    <a:p>
                      <a:pPr algn="l" fontAlgn="b"/>
                      <a:r>
                        <a:rPr lang="en-US" sz="1200" b="1" i="0" u="none" strike="noStrike" dirty="0">
                          <a:solidFill>
                            <a:srgbClr val="000000"/>
                          </a:solidFill>
                          <a:effectLst/>
                          <a:latin typeface="Times New Roman" panose="02020603050405020304" pitchFamily="18" charset="0"/>
                        </a:rPr>
                        <a:t>COMISIA DE ETICĂ</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BALAN OANA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o-RO" sz="1200" b="1" i="0" u="none" strike="noStrike" dirty="0" smtClean="0">
                          <a:solidFill>
                            <a:srgbClr val="000000"/>
                          </a:solidFill>
                          <a:effectLst/>
                          <a:latin typeface="Times New Roman" panose="02020603050405020304" pitchFamily="18" charset="0"/>
                        </a:rPr>
                        <a:t>ȘOVA</a:t>
                      </a:r>
                      <a:r>
                        <a:rPr lang="ro-RO" sz="1200" b="1" i="0" u="none" strike="noStrike" baseline="0" dirty="0" smtClean="0">
                          <a:solidFill>
                            <a:srgbClr val="000000"/>
                          </a:solidFill>
                          <a:effectLst/>
                          <a:latin typeface="Times New Roman" panose="02020603050405020304" pitchFamily="18" charset="0"/>
                        </a:rPr>
                        <a:t> SIMONA</a:t>
                      </a:r>
                      <a:endParaRPr lang="en-US" sz="1200" b="1" i="0" u="none" strike="noStrike" dirty="0">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4646"/>
                  </a:ext>
                </a:extLst>
              </a:tr>
              <a:tr h="472053">
                <a:tc>
                  <a:txBody>
                    <a:bodyPr/>
                    <a:lstStyle/>
                    <a:p>
                      <a:pPr algn="l" fontAlgn="b"/>
                      <a:r>
                        <a:rPr lang="en-US" sz="1200" b="1" i="0" u="none" strike="noStrike" dirty="0">
                          <a:solidFill>
                            <a:srgbClr val="000000"/>
                          </a:solidFill>
                          <a:effectLst/>
                          <a:latin typeface="Times New Roman" panose="02020603050405020304" pitchFamily="18" charset="0"/>
                        </a:rPr>
                        <a:t>COMISIA DE EVALUARE ACTIVITATE CADRE DIDACTICE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TĂMI ADINA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ȘOVA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972550"/>
                  </a:ext>
                </a:extLst>
              </a:tr>
              <a:tr h="944105">
                <a:tc>
                  <a:txBody>
                    <a:bodyPr/>
                    <a:lstStyle/>
                    <a:p>
                      <a:pPr algn="l" fontAlgn="b"/>
                      <a:r>
                        <a:rPr lang="en-US" sz="1200" b="1" i="0" u="none" strike="noStrike" dirty="0">
                          <a:solidFill>
                            <a:srgbClr val="000000"/>
                          </a:solidFill>
                          <a:effectLst/>
                          <a:latin typeface="Times New Roman" panose="02020603050405020304" pitchFamily="18" charset="0"/>
                        </a:rPr>
                        <a:t>COMISIE COORDONARE CONSILIUL ȘCOLAR AL ELEVILOR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MARCOCI-DIMA ANDREEA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LĂCĂTUȘU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7214116"/>
                  </a:ext>
                </a:extLst>
              </a:tr>
              <a:tr h="472053">
                <a:tc>
                  <a:txBody>
                    <a:bodyPr/>
                    <a:lstStyle/>
                    <a:p>
                      <a:pPr algn="l" fontAlgn="b"/>
                      <a:r>
                        <a:rPr lang="en-US" sz="1200" b="1" i="0" u="none" strike="noStrike" dirty="0">
                          <a:solidFill>
                            <a:srgbClr val="000000"/>
                          </a:solidFill>
                          <a:effectLst/>
                          <a:latin typeface="Times New Roman" panose="02020603050405020304" pitchFamily="18" charset="0"/>
                        </a:rPr>
                        <a:t>COMISIE LAPTE ȘI CORN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Times New Roman" panose="02020603050405020304" pitchFamily="18" charset="0"/>
                        </a:rPr>
                        <a:t>LĂCĂTUȘU SIMONA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228364"/>
                  </a:ext>
                </a:extLst>
              </a:tr>
              <a:tr h="472053">
                <a:tc>
                  <a:txBody>
                    <a:bodyPr/>
                    <a:lstStyle/>
                    <a:p>
                      <a:pPr algn="l" fontAlgn="b"/>
                      <a:r>
                        <a:rPr lang="it-IT" sz="1200" b="1" i="0" u="none" strike="noStrike" dirty="0">
                          <a:solidFill>
                            <a:srgbClr val="000000"/>
                          </a:solidFill>
                          <a:effectLst/>
                          <a:latin typeface="Times New Roman" panose="02020603050405020304" pitchFamily="18" charset="0"/>
                        </a:rPr>
                        <a:t>COMISIE ACORDARE BURSE ȘI PROGRAME SOCIALE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Times New Roman" panose="02020603050405020304" pitchFamily="18" charset="0"/>
                        </a:rPr>
                        <a:t>CRAIU DIANA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3765361"/>
                  </a:ext>
                </a:extLst>
              </a:tr>
            </a:tbl>
          </a:graphicData>
        </a:graphic>
      </p:graphicFrame>
    </p:spTree>
    <p:extLst>
      <p:ext uri="{BB962C8B-B14F-4D97-AF65-F5344CB8AC3E}">
        <p14:creationId xmlns:p14="http://schemas.microsoft.com/office/powerpoint/2010/main" val="122368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261764" y="685801"/>
            <a:ext cx="4308649" cy="2311151"/>
          </a:xfrm>
        </p:spPr>
        <p:txBody>
          <a:bodyPr rtlCol="0">
            <a:normAutofit/>
          </a:bodyPr>
          <a:lstStyle/>
          <a:p>
            <a:pPr algn="ctr"/>
            <a:r>
              <a:rPr lang="ro-RO" sz="3600" b="1" cap="all" dirty="0">
                <a:solidFill>
                  <a:schemeClr val="accent1">
                    <a:lumMod val="75000"/>
                  </a:schemeClr>
                </a:solidFill>
                <a:latin typeface="Arial Narrow" panose="020B0606020202030204" pitchFamily="34" charset="0"/>
                <a:cs typeface="Times New Roman" panose="02020603050405020304" pitchFamily="18" charset="0"/>
              </a:rPr>
              <a:t>DEZBATERE ȘI AVIZARE DOCUMENTE DE PROGRAMARE ȘI PLANIFICARE</a:t>
            </a:r>
            <a:endParaRPr lang="ro-RO" sz="3600" dirty="0">
              <a:solidFill>
                <a:schemeClr val="accent1">
                  <a:lumMod val="75000"/>
                </a:schemeClr>
              </a:solidFill>
              <a:latin typeface="Arial Narrow" panose="020B0606020202030204" pitchFamily="34" charset="0"/>
            </a:endParaRPr>
          </a:p>
        </p:txBody>
      </p:sp>
      <p:sp>
        <p:nvSpPr>
          <p:cNvPr id="3" name="Subtitlu 2"/>
          <p:cNvSpPr>
            <a:spLocks noGrp="1"/>
          </p:cNvSpPr>
          <p:nvPr>
            <p:ph type="subTitle" idx="1"/>
          </p:nvPr>
        </p:nvSpPr>
        <p:spPr>
          <a:xfrm>
            <a:off x="608013" y="3429000"/>
            <a:ext cx="3962400" cy="2743200"/>
          </a:xfrm>
        </p:spPr>
        <p:txBody>
          <a:bodyPr rtlCol="0">
            <a:normAutofit/>
          </a:bodyPr>
          <a:lstStyle/>
          <a:p>
            <a:r>
              <a:rPr lang="ro-RO" sz="3200" dirty="0">
                <a:solidFill>
                  <a:schemeClr val="bg2">
                    <a:lumMod val="50000"/>
                  </a:schemeClr>
                </a:solidFill>
                <a:latin typeface="Arial Narrow" panose="020B0606020202030204" pitchFamily="34" charset="0"/>
              </a:rPr>
              <a:t>PM</a:t>
            </a:r>
          </a:p>
          <a:p>
            <a:r>
              <a:rPr lang="ro-RO" sz="3200" dirty="0">
                <a:solidFill>
                  <a:schemeClr val="bg2">
                    <a:lumMod val="50000"/>
                  </a:schemeClr>
                </a:solidFill>
                <a:latin typeface="Arial Narrow" panose="020B0606020202030204" pitchFamily="34" charset="0"/>
              </a:rPr>
              <a:t>PDI-PAS</a:t>
            </a:r>
          </a:p>
          <a:p>
            <a:r>
              <a:rPr lang="ro-RO" sz="3200" dirty="0">
                <a:solidFill>
                  <a:schemeClr val="bg2">
                    <a:lumMod val="50000"/>
                  </a:schemeClr>
                </a:solidFill>
                <a:latin typeface="Arial Narrow" panose="020B0606020202030204" pitchFamily="34" charset="0"/>
              </a:rPr>
              <a:t>RAEI</a:t>
            </a:r>
          </a:p>
          <a:p>
            <a:r>
              <a:rPr lang="ro-RO" sz="3200" dirty="0">
                <a:solidFill>
                  <a:schemeClr val="bg2">
                    <a:lumMod val="50000"/>
                  </a:schemeClr>
                </a:solidFill>
                <a:latin typeface="Arial Narrow" panose="020B0606020202030204" pitchFamily="34" charset="0"/>
              </a:rPr>
              <a:t>ROF</a:t>
            </a:r>
          </a:p>
          <a:p>
            <a:r>
              <a:rPr lang="ro-RO" sz="3200" dirty="0">
                <a:solidFill>
                  <a:schemeClr val="bg2">
                    <a:lumMod val="50000"/>
                  </a:schemeClr>
                </a:solidFill>
                <a:latin typeface="Arial Narrow" panose="020B0606020202030204" pitchFamily="34" charset="0"/>
              </a:rPr>
              <a:t>CODUL DE ETICĂ</a:t>
            </a:r>
          </a:p>
          <a:p>
            <a:r>
              <a:rPr lang="ro-RO" sz="3200" dirty="0">
                <a:solidFill>
                  <a:schemeClr val="bg2">
                    <a:lumMod val="50000"/>
                  </a:schemeClr>
                </a:solidFill>
                <a:latin typeface="Arial Narrow" panose="020B0606020202030204" pitchFamily="34" charset="0"/>
              </a:rPr>
              <a:t>ORGANIGRAMĂ</a:t>
            </a:r>
          </a:p>
        </p:txBody>
      </p:sp>
    </p:spTree>
    <p:extLst>
      <p:ext uri="{BB962C8B-B14F-4D97-AF65-F5344CB8AC3E}">
        <p14:creationId xmlns:p14="http://schemas.microsoft.com/office/powerpoint/2010/main" val="3440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FD21680-4A14-4609-8C29-6E081C705AE8}"/>
              </a:ext>
            </a:extLst>
          </p:cNvPr>
          <p:cNvSpPr>
            <a:spLocks noGrp="1"/>
          </p:cNvSpPr>
          <p:nvPr>
            <p:ph type="title"/>
          </p:nvPr>
        </p:nvSpPr>
        <p:spPr>
          <a:xfrm>
            <a:off x="608726" y="-338098"/>
            <a:ext cx="10971372" cy="1066800"/>
          </a:xfrm>
        </p:spPr>
        <p:txBody>
          <a:bodyPr/>
          <a:lstStyle/>
          <a:p>
            <a:pPr algn="ctr"/>
            <a:r>
              <a:rPr lang="ro-RO" b="1" dirty="0">
                <a:latin typeface="Arial Narrow" panose="020B0606020202030204" pitchFamily="34" charset="0"/>
              </a:rPr>
              <a:t>PLANUL MANAGERIAL 2023-2024</a:t>
            </a:r>
            <a:endParaRPr lang="en-US" b="1" dirty="0">
              <a:latin typeface="Arial Narrow" panose="020B0606020202030204" pitchFamily="34" charset="0"/>
            </a:endParaRPr>
          </a:p>
        </p:txBody>
      </p:sp>
      <p:sp>
        <p:nvSpPr>
          <p:cNvPr id="3" name="Dreptunghi 2">
            <a:extLst>
              <a:ext uri="{FF2B5EF4-FFF2-40B4-BE49-F238E27FC236}">
                <a16:creationId xmlns:a16="http://schemas.microsoft.com/office/drawing/2014/main" id="{57C0A5CE-6DFB-4D72-897A-387BB776FB5E}"/>
              </a:ext>
            </a:extLst>
          </p:cNvPr>
          <p:cNvSpPr/>
          <p:nvPr/>
        </p:nvSpPr>
        <p:spPr>
          <a:xfrm>
            <a:off x="507253" y="728702"/>
            <a:ext cx="11174318" cy="1569660"/>
          </a:xfrm>
          <a:prstGeom prst="rect">
            <a:avLst/>
          </a:prstGeom>
        </p:spPr>
        <p:txBody>
          <a:bodyPr wrap="square">
            <a:spAutoFit/>
          </a:bodyPr>
          <a:lstStyle/>
          <a:p>
            <a:r>
              <a:rPr lang="ro-RO" b="1" dirty="0">
                <a:latin typeface="Arial Narrow" panose="020B0606020202030204" pitchFamily="34" charset="0"/>
                <a:ea typeface="Calibri" panose="020F0502020204030204" pitchFamily="34" charset="0"/>
              </a:rPr>
              <a:t>P</a:t>
            </a:r>
            <a:r>
              <a:rPr lang="es-ES_tradnl" b="1" dirty="0">
                <a:latin typeface="Arial Narrow" panose="020B0606020202030204" pitchFamily="34" charset="0"/>
                <a:ea typeface="Calibri" panose="020F0502020204030204" pitchFamily="34" charset="0"/>
              </a:rPr>
              <a:t>arte integrantă a Strategiei de dezvoltare</a:t>
            </a:r>
            <a:r>
              <a:rPr lang="ro-RO" b="1" dirty="0">
                <a:latin typeface="Arial Narrow" panose="020B0606020202030204" pitchFamily="34" charset="0"/>
                <a:ea typeface="Calibri" panose="020F0502020204030204" pitchFamily="34" charset="0"/>
              </a:rPr>
              <a:t> a CNVK</a:t>
            </a:r>
          </a:p>
          <a:p>
            <a:r>
              <a:rPr lang="ro-RO" dirty="0">
                <a:latin typeface="Arial Narrow" panose="020B0606020202030204" pitchFamily="34" charset="0"/>
              </a:rPr>
              <a:t>Document de acțiune pe termen scurt (un an școlar)</a:t>
            </a:r>
          </a:p>
          <a:p>
            <a:endParaRPr lang="ro-RO" dirty="0">
              <a:latin typeface="Arial Narrow" panose="020B0606020202030204" pitchFamily="34" charset="0"/>
            </a:endParaRPr>
          </a:p>
          <a:p>
            <a:endParaRPr lang="ro-RO" dirty="0">
              <a:latin typeface="Arial Narrow" panose="020B0606020202030204" pitchFamily="34" charset="0"/>
            </a:endParaRPr>
          </a:p>
        </p:txBody>
      </p:sp>
      <p:sp>
        <p:nvSpPr>
          <p:cNvPr id="4" name="Dreptunghi: colțuri rotunjite 3">
            <a:extLst>
              <a:ext uri="{FF2B5EF4-FFF2-40B4-BE49-F238E27FC236}">
                <a16:creationId xmlns:a16="http://schemas.microsoft.com/office/drawing/2014/main" id="{A987D09C-A21C-4B72-B014-B8A265E021FE}"/>
              </a:ext>
            </a:extLst>
          </p:cNvPr>
          <p:cNvSpPr/>
          <p:nvPr/>
        </p:nvSpPr>
        <p:spPr>
          <a:xfrm>
            <a:off x="1665920" y="1556792"/>
            <a:ext cx="8856984" cy="576064"/>
          </a:xfrm>
          <a:prstGeom prst="round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o-RO" dirty="0">
                <a:ln>
                  <a:solidFill>
                    <a:schemeClr val="bg1"/>
                  </a:solidFill>
                </a:ln>
                <a:solidFill>
                  <a:schemeClr val="bg1"/>
                </a:solidFill>
                <a:latin typeface="Arial Narrow" panose="020B0606020202030204" pitchFamily="34" charset="0"/>
              </a:rPr>
              <a:t>SCOP: optimizarea managementului la Colegiul ”N.V.Karpen” </a:t>
            </a:r>
            <a:endParaRPr lang="en-US" dirty="0">
              <a:ln>
                <a:solidFill>
                  <a:schemeClr val="bg1"/>
                </a:solidFill>
              </a:ln>
              <a:solidFill>
                <a:schemeClr val="bg1"/>
              </a:solidFill>
              <a:latin typeface="Arial Narrow" panose="020B0606020202030204" pitchFamily="34" charset="0"/>
            </a:endParaRPr>
          </a:p>
        </p:txBody>
      </p:sp>
      <p:graphicFrame>
        <p:nvGraphicFramePr>
          <p:cNvPr id="5" name="Nomogramă 4">
            <a:extLst>
              <a:ext uri="{FF2B5EF4-FFF2-40B4-BE49-F238E27FC236}">
                <a16:creationId xmlns:a16="http://schemas.microsoft.com/office/drawing/2014/main" id="{260F057E-0799-4E7E-83E6-CAD517AA9642}"/>
              </a:ext>
            </a:extLst>
          </p:cNvPr>
          <p:cNvGraphicFramePr/>
          <p:nvPr>
            <p:extLst/>
          </p:nvPr>
        </p:nvGraphicFramePr>
        <p:xfrm>
          <a:off x="256053" y="2280115"/>
          <a:ext cx="5472607" cy="2852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are 5">
            <a:extLst>
              <a:ext uri="{FF2B5EF4-FFF2-40B4-BE49-F238E27FC236}">
                <a16:creationId xmlns:a16="http://schemas.microsoft.com/office/drawing/2014/main" id="{C6F6FD84-D494-414E-B31E-B70AB680415B}"/>
              </a:ext>
            </a:extLst>
          </p:cNvPr>
          <p:cNvGrpSpPr/>
          <p:nvPr/>
        </p:nvGrpSpPr>
        <p:grpSpPr>
          <a:xfrm>
            <a:off x="206756" y="4940575"/>
            <a:ext cx="2453983" cy="1470152"/>
            <a:chOff x="0" y="1490680"/>
            <a:chExt cx="2160240" cy="1358070"/>
          </a:xfrm>
          <a:scene3d>
            <a:camera prst="orthographicFront"/>
            <a:lightRig rig="flat" dir="t"/>
          </a:scene3d>
        </p:grpSpPr>
        <p:sp>
          <p:nvSpPr>
            <p:cNvPr id="7" name="Dreptunghi: colțuri rotunjite 6">
              <a:extLst>
                <a:ext uri="{FF2B5EF4-FFF2-40B4-BE49-F238E27FC236}">
                  <a16:creationId xmlns:a16="http://schemas.microsoft.com/office/drawing/2014/main" id="{57CF7FAA-DA81-4658-8E68-458327666C48}"/>
                </a:ext>
              </a:extLst>
            </p:cNvPr>
            <p:cNvSpPr/>
            <p:nvPr/>
          </p:nvSpPr>
          <p:spPr>
            <a:xfrm>
              <a:off x="0" y="1490680"/>
              <a:ext cx="2160240" cy="135807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Dreptunghi: colțuri rotunjite 4">
              <a:extLst>
                <a:ext uri="{FF2B5EF4-FFF2-40B4-BE49-F238E27FC236}">
                  <a16:creationId xmlns:a16="http://schemas.microsoft.com/office/drawing/2014/main" id="{C3C09E54-FA46-41AA-B0C2-68F87DC1602D}"/>
                </a:ext>
              </a:extLst>
            </p:cNvPr>
            <p:cNvSpPr txBox="1"/>
            <p:nvPr/>
          </p:nvSpPr>
          <p:spPr>
            <a:xfrm>
              <a:off x="66296" y="1556976"/>
              <a:ext cx="2027648" cy="12254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ro-RO" b="1" kern="1200" dirty="0">
                  <a:latin typeface="Arial Narrow" panose="020B0606020202030204" pitchFamily="34" charset="0"/>
                </a:rPr>
                <a:t>PROGNOZĂ</a:t>
              </a:r>
              <a:endParaRPr lang="en-US" b="1" kern="1200" dirty="0">
                <a:latin typeface="Arial Narrow" panose="020B0606020202030204" pitchFamily="34" charset="0"/>
              </a:endParaRPr>
            </a:p>
          </p:txBody>
        </p:sp>
      </p:grpSp>
      <p:grpSp>
        <p:nvGrpSpPr>
          <p:cNvPr id="9" name="Grupare 8">
            <a:extLst>
              <a:ext uri="{FF2B5EF4-FFF2-40B4-BE49-F238E27FC236}">
                <a16:creationId xmlns:a16="http://schemas.microsoft.com/office/drawing/2014/main" id="{AF765EA1-F4A3-428F-AB46-59BD3B8F888B}"/>
              </a:ext>
            </a:extLst>
          </p:cNvPr>
          <p:cNvGrpSpPr/>
          <p:nvPr/>
        </p:nvGrpSpPr>
        <p:grpSpPr>
          <a:xfrm>
            <a:off x="2660739" y="4811052"/>
            <a:ext cx="3046206" cy="1729199"/>
            <a:chOff x="2131782" y="1490680"/>
            <a:chExt cx="1972711" cy="1358070"/>
          </a:xfrm>
          <a:scene3d>
            <a:camera prst="orthographicFront"/>
            <a:lightRig rig="flat" dir="t"/>
          </a:scene3d>
        </p:grpSpPr>
        <p:sp>
          <p:nvSpPr>
            <p:cNvPr id="10" name="Săgeată: dreapta 9">
              <a:extLst>
                <a:ext uri="{FF2B5EF4-FFF2-40B4-BE49-F238E27FC236}">
                  <a16:creationId xmlns:a16="http://schemas.microsoft.com/office/drawing/2014/main" id="{35B5BCF9-924F-422B-9B6B-DCCE154D4755}"/>
                </a:ext>
              </a:extLst>
            </p:cNvPr>
            <p:cNvSpPr/>
            <p:nvPr/>
          </p:nvSpPr>
          <p:spPr>
            <a:xfrm>
              <a:off x="2160245" y="1490680"/>
              <a:ext cx="1944248" cy="1358070"/>
            </a:xfrm>
            <a:prstGeom prst="rightArrow">
              <a:avLst>
                <a:gd name="adj1" fmla="val 75000"/>
                <a:gd name="adj2" fmla="val 50000"/>
              </a:avLst>
            </a:prstGeom>
            <a:sp3d z="-190500"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1" name="Săgeată: dreapta 4">
              <a:extLst>
                <a:ext uri="{FF2B5EF4-FFF2-40B4-BE49-F238E27FC236}">
                  <a16:creationId xmlns:a16="http://schemas.microsoft.com/office/drawing/2014/main" id="{A959944C-C73C-459D-894C-25BFCAB40E7D}"/>
                </a:ext>
              </a:extLst>
            </p:cNvPr>
            <p:cNvSpPr txBox="1"/>
            <p:nvPr/>
          </p:nvSpPr>
          <p:spPr>
            <a:xfrm>
              <a:off x="2131782" y="1758616"/>
              <a:ext cx="1434972" cy="1018552"/>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415" tIns="18415" rIns="18415" bIns="18415" numCol="1" spcCol="1270" anchor="t" anchorCtr="0">
              <a:noAutofit/>
            </a:bodyPr>
            <a:lstStyle/>
            <a:p>
              <a:pPr marL="285750" lvl="1" indent="-285750" algn="l" defTabSz="1289050">
                <a:lnSpc>
                  <a:spcPct val="90000"/>
                </a:lnSpc>
                <a:spcBef>
                  <a:spcPct val="0"/>
                </a:spcBef>
                <a:spcAft>
                  <a:spcPct val="15000"/>
                </a:spcAft>
                <a:buChar char="•"/>
              </a:pPr>
              <a:r>
                <a:rPr lang="ro-RO" sz="2000" b="1" kern="1200" dirty="0">
                  <a:latin typeface="Arial Narrow" panose="020B0606020202030204" pitchFamily="34" charset="0"/>
                </a:rPr>
                <a:t>PDI-PAS</a:t>
              </a:r>
            </a:p>
            <a:p>
              <a:pPr marL="285750" lvl="1" indent="-285750" algn="l" defTabSz="1289050">
                <a:lnSpc>
                  <a:spcPct val="90000"/>
                </a:lnSpc>
                <a:spcBef>
                  <a:spcPct val="0"/>
                </a:spcBef>
                <a:spcAft>
                  <a:spcPct val="15000"/>
                </a:spcAft>
                <a:buChar char="•"/>
              </a:pPr>
              <a:r>
                <a:rPr lang="ro-RO" sz="2000" b="1" dirty="0">
                  <a:latin typeface="Arial Narrow" panose="020B0606020202030204" pitchFamily="34" charset="0"/>
                </a:rPr>
                <a:t>PM</a:t>
              </a:r>
            </a:p>
            <a:p>
              <a:pPr marL="285750" lvl="1" indent="-285750" algn="l" defTabSz="1289050">
                <a:lnSpc>
                  <a:spcPct val="90000"/>
                </a:lnSpc>
                <a:spcBef>
                  <a:spcPct val="0"/>
                </a:spcBef>
                <a:spcAft>
                  <a:spcPct val="15000"/>
                </a:spcAft>
                <a:buChar char="•"/>
              </a:pPr>
              <a:r>
                <a:rPr lang="ro-RO" sz="2000" b="1" kern="1200" dirty="0">
                  <a:latin typeface="Arial Narrow" panose="020B0606020202030204" pitchFamily="34" charset="0"/>
                </a:rPr>
                <a:t>PO</a:t>
              </a:r>
            </a:p>
            <a:p>
              <a:pPr marL="285750" lvl="1" indent="-285750" algn="l" defTabSz="1289050">
                <a:lnSpc>
                  <a:spcPct val="90000"/>
                </a:lnSpc>
                <a:spcBef>
                  <a:spcPct val="0"/>
                </a:spcBef>
                <a:spcAft>
                  <a:spcPct val="15000"/>
                </a:spcAft>
                <a:buChar char="•"/>
              </a:pPr>
              <a:r>
                <a:rPr lang="ro-RO" sz="2000" b="1" dirty="0">
                  <a:latin typeface="Arial Narrow" panose="020B0606020202030204" pitchFamily="34" charset="0"/>
                </a:rPr>
                <a:t>Plan SCIM</a:t>
              </a:r>
              <a:endParaRPr lang="en-US" sz="2000" b="1" kern="1200" dirty="0">
                <a:latin typeface="Arial Narrow" panose="020B0606020202030204" pitchFamily="34" charset="0"/>
              </a:endParaRPr>
            </a:p>
            <a:p>
              <a:pPr marL="285750" lvl="1" indent="-285750" algn="l" defTabSz="1289050">
                <a:lnSpc>
                  <a:spcPct val="90000"/>
                </a:lnSpc>
                <a:spcBef>
                  <a:spcPct val="0"/>
                </a:spcBef>
                <a:spcAft>
                  <a:spcPct val="15000"/>
                </a:spcAft>
                <a:buChar char="•"/>
              </a:pPr>
              <a:endParaRPr lang="en-US" sz="2900" kern="1200" dirty="0"/>
            </a:p>
          </p:txBody>
        </p:sp>
      </p:grpSp>
      <p:grpSp>
        <p:nvGrpSpPr>
          <p:cNvPr id="13" name="Grupare 12">
            <a:extLst>
              <a:ext uri="{FF2B5EF4-FFF2-40B4-BE49-F238E27FC236}">
                <a16:creationId xmlns:a16="http://schemas.microsoft.com/office/drawing/2014/main" id="{8DE0C45B-8627-4D5B-A92C-2BC7777211CB}"/>
              </a:ext>
            </a:extLst>
          </p:cNvPr>
          <p:cNvGrpSpPr/>
          <p:nvPr/>
        </p:nvGrpSpPr>
        <p:grpSpPr>
          <a:xfrm>
            <a:off x="5706945" y="2298362"/>
            <a:ext cx="6256305" cy="4298990"/>
            <a:chOff x="0" y="146124"/>
            <a:chExt cx="1422790" cy="938924"/>
          </a:xfrm>
          <a:scene3d>
            <a:camera prst="orthographicFront"/>
            <a:lightRig rig="flat" dir="t"/>
          </a:scene3d>
        </p:grpSpPr>
        <p:sp>
          <p:nvSpPr>
            <p:cNvPr id="14" name="Dreptunghi: colțuri rotunjite 13">
              <a:extLst>
                <a:ext uri="{FF2B5EF4-FFF2-40B4-BE49-F238E27FC236}">
                  <a16:creationId xmlns:a16="http://schemas.microsoft.com/office/drawing/2014/main" id="{D9716AED-3702-4C5C-83B1-76DB7246CFC0}"/>
                </a:ext>
              </a:extLst>
            </p:cNvPr>
            <p:cNvSpPr/>
            <p:nvPr/>
          </p:nvSpPr>
          <p:spPr>
            <a:xfrm>
              <a:off x="0" y="146124"/>
              <a:ext cx="1422790" cy="938924"/>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Dreptunghi: colțuri rotunjite 4">
              <a:extLst>
                <a:ext uri="{FF2B5EF4-FFF2-40B4-BE49-F238E27FC236}">
                  <a16:creationId xmlns:a16="http://schemas.microsoft.com/office/drawing/2014/main" id="{326F2A18-2F7F-470A-86D7-7B785F7CA142}"/>
                </a:ext>
              </a:extLst>
            </p:cNvPr>
            <p:cNvSpPr txBox="1"/>
            <p:nvPr/>
          </p:nvSpPr>
          <p:spPr>
            <a:xfrm>
              <a:off x="34541" y="175607"/>
              <a:ext cx="1331122" cy="84725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dirty="0">
                  <a:latin typeface="Arial Narrow" panose="020B0606020202030204" pitchFamily="34" charset="0"/>
                </a:rPr>
                <a:t>PRIORITĂȚI STRATEGICE 2023-2024</a:t>
              </a:r>
            </a:p>
            <a:p>
              <a:pPr marL="0" lvl="0" indent="0" algn="ctr" defTabSz="1066800">
                <a:lnSpc>
                  <a:spcPct val="90000"/>
                </a:lnSpc>
                <a:spcBef>
                  <a:spcPct val="0"/>
                </a:spcBef>
                <a:spcAft>
                  <a:spcPct val="35000"/>
                </a:spcAft>
                <a:buNone/>
              </a:pPr>
              <a:endParaRPr lang="ro-RO" b="1" dirty="0">
                <a:latin typeface="Arial Narrow" panose="020B0606020202030204" pitchFamily="34" charset="0"/>
              </a:endParaRPr>
            </a:p>
            <a:p>
              <a:pPr marL="0" lvl="0" indent="0" algn="ctr" defTabSz="1066800">
                <a:lnSpc>
                  <a:spcPct val="90000"/>
                </a:lnSpc>
                <a:spcBef>
                  <a:spcPct val="0"/>
                </a:spcBef>
                <a:spcAft>
                  <a:spcPct val="35000"/>
                </a:spcAft>
                <a:buNone/>
              </a:pPr>
              <a:endParaRPr lang="ro-RO" sz="2400" b="1" kern="1200" dirty="0">
                <a:latin typeface="Arial Narrow" panose="020B0606020202030204" pitchFamily="34" charset="0"/>
              </a:endParaRPr>
            </a:p>
            <a:p>
              <a:pPr marL="0" lvl="0" indent="0" algn="ctr" defTabSz="1066800">
                <a:lnSpc>
                  <a:spcPct val="90000"/>
                </a:lnSpc>
                <a:spcBef>
                  <a:spcPct val="0"/>
                </a:spcBef>
                <a:spcAft>
                  <a:spcPct val="35000"/>
                </a:spcAft>
                <a:buNone/>
              </a:pPr>
              <a:endParaRPr lang="ro-RO" b="1" dirty="0">
                <a:latin typeface="Arial Narrow" panose="020B0606020202030204" pitchFamily="34" charset="0"/>
              </a:endParaRPr>
            </a:p>
            <a:p>
              <a:pPr marL="0" lvl="0" indent="0" algn="ctr" defTabSz="1066800">
                <a:lnSpc>
                  <a:spcPct val="90000"/>
                </a:lnSpc>
                <a:spcBef>
                  <a:spcPct val="0"/>
                </a:spcBef>
                <a:spcAft>
                  <a:spcPct val="35000"/>
                </a:spcAft>
                <a:buNone/>
              </a:pPr>
              <a:endParaRPr lang="ro-RO" sz="2400" b="1" kern="1200" dirty="0">
                <a:latin typeface="Arial Narrow" panose="020B0606020202030204" pitchFamily="34" charset="0"/>
              </a:endParaRPr>
            </a:p>
            <a:p>
              <a:pPr marL="0" lvl="0" indent="0" algn="ctr" defTabSz="1066800">
                <a:lnSpc>
                  <a:spcPct val="90000"/>
                </a:lnSpc>
                <a:spcBef>
                  <a:spcPct val="0"/>
                </a:spcBef>
                <a:spcAft>
                  <a:spcPct val="35000"/>
                </a:spcAft>
                <a:buNone/>
              </a:pPr>
              <a:endParaRPr lang="ro-RO" sz="2400" b="1" kern="1200" dirty="0">
                <a:latin typeface="Arial Narrow" panose="020B0606020202030204" pitchFamily="34" charset="0"/>
              </a:endParaRPr>
            </a:p>
            <a:p>
              <a:pPr marL="0" lvl="0" indent="0" algn="ctr" defTabSz="1066800">
                <a:lnSpc>
                  <a:spcPct val="90000"/>
                </a:lnSpc>
                <a:spcBef>
                  <a:spcPct val="0"/>
                </a:spcBef>
                <a:spcAft>
                  <a:spcPct val="35000"/>
                </a:spcAft>
                <a:buNone/>
              </a:pPr>
              <a:endParaRPr lang="ro-RO" sz="2400" b="1" kern="1200" dirty="0">
                <a:latin typeface="Arial Narrow" panose="020B0606020202030204" pitchFamily="34" charset="0"/>
              </a:endParaRPr>
            </a:p>
            <a:p>
              <a:pPr marL="0" lvl="0" indent="0" algn="ctr" defTabSz="1066800">
                <a:lnSpc>
                  <a:spcPct val="90000"/>
                </a:lnSpc>
                <a:spcBef>
                  <a:spcPct val="0"/>
                </a:spcBef>
                <a:spcAft>
                  <a:spcPct val="35000"/>
                </a:spcAft>
                <a:buNone/>
              </a:pPr>
              <a:endParaRPr lang="en-US" sz="2400" b="1" kern="1200" dirty="0">
                <a:latin typeface="Arial Narrow" panose="020B0606020202030204" pitchFamily="34" charset="0"/>
              </a:endParaRPr>
            </a:p>
          </p:txBody>
        </p:sp>
      </p:grpSp>
      <p:sp>
        <p:nvSpPr>
          <p:cNvPr id="16" name="Dreptunghi 15">
            <a:extLst>
              <a:ext uri="{FF2B5EF4-FFF2-40B4-BE49-F238E27FC236}">
                <a16:creationId xmlns:a16="http://schemas.microsoft.com/office/drawing/2014/main" id="{E35602EC-17C3-4D6B-907B-21BA642D8DEC}"/>
              </a:ext>
            </a:extLst>
          </p:cNvPr>
          <p:cNvSpPr/>
          <p:nvPr/>
        </p:nvSpPr>
        <p:spPr>
          <a:xfrm>
            <a:off x="6112786" y="3016496"/>
            <a:ext cx="5939446" cy="3170099"/>
          </a:xfrm>
          <a:prstGeom prst="rect">
            <a:avLst/>
          </a:prstGeom>
        </p:spPr>
        <p:txBody>
          <a:bodyPr wrap="none">
            <a:spAutoFit/>
          </a:bodyPr>
          <a:lstStyle/>
          <a:p>
            <a:pPr marL="342900" indent="-342900">
              <a:buFont typeface="Wingdings" panose="05000000000000000000" pitchFamily="2" charset="2"/>
              <a:buChar char="ü"/>
            </a:pPr>
            <a:r>
              <a:rPr lang="ro-RO" sz="2000" dirty="0">
                <a:solidFill>
                  <a:schemeClr val="bg1"/>
                </a:solidFill>
                <a:latin typeface="Arial Narrow" panose="020B0606020202030204" pitchFamily="34" charset="0"/>
                <a:ea typeface="Calibri" panose="020F0502020204030204" pitchFamily="34" charset="0"/>
              </a:rPr>
              <a:t>Exigenţă, responsabilitate, transparenţă şi eficienţă</a:t>
            </a:r>
          </a:p>
          <a:p>
            <a:pPr marL="342900" indent="-342900">
              <a:buFont typeface="Wingdings" panose="05000000000000000000" pitchFamily="2" charset="2"/>
              <a:buChar char="ü"/>
            </a:pPr>
            <a:r>
              <a:rPr lang="ro-RO" sz="2000" dirty="0">
                <a:solidFill>
                  <a:schemeClr val="bg1"/>
                </a:solidFill>
                <a:latin typeface="Arial Narrow" panose="020B0606020202030204" pitchFamily="34" charset="0"/>
                <a:ea typeface="Calibri" panose="020F0502020204030204" pitchFamily="34" charset="0"/>
              </a:rPr>
              <a:t>Condiții optime de lucru pentru elevi și profesori</a:t>
            </a:r>
          </a:p>
          <a:p>
            <a:pPr marL="342900" indent="-342900">
              <a:buFont typeface="Wingdings" panose="05000000000000000000" pitchFamily="2" charset="2"/>
              <a:buChar char="ü"/>
            </a:pPr>
            <a:r>
              <a:rPr lang="ro-RO" sz="2000" dirty="0">
                <a:solidFill>
                  <a:schemeClr val="bg1"/>
                </a:solidFill>
                <a:latin typeface="Arial Narrow" panose="020B0606020202030204" pitchFamily="34" charset="0"/>
                <a:ea typeface="Calibri" panose="020F0502020204030204" pitchFamily="34" charset="0"/>
              </a:rPr>
              <a:t>Creșterea calității actului educațional</a:t>
            </a:r>
          </a:p>
          <a:p>
            <a:pPr marL="342900" indent="-342900">
              <a:buFont typeface="Wingdings" panose="05000000000000000000" pitchFamily="2" charset="2"/>
              <a:buChar char="ü"/>
            </a:pPr>
            <a:r>
              <a:rPr lang="ro-RO" sz="2000" dirty="0">
                <a:solidFill>
                  <a:schemeClr val="bg1"/>
                </a:solidFill>
                <a:latin typeface="Arial Narrow" panose="020B0606020202030204" pitchFamily="34" charset="0"/>
                <a:ea typeface="Calibri" panose="020F0502020204030204" pitchFamily="34" charset="0"/>
              </a:rPr>
              <a:t>Eficientizarea activității comisiilor</a:t>
            </a:r>
          </a:p>
          <a:p>
            <a:pPr marL="342900" indent="-342900">
              <a:buFont typeface="Wingdings" panose="05000000000000000000" pitchFamily="2" charset="2"/>
              <a:buChar char="ü"/>
            </a:pPr>
            <a:r>
              <a:rPr lang="ro-RO" sz="2000" dirty="0">
                <a:solidFill>
                  <a:schemeClr val="bg1"/>
                </a:solidFill>
                <a:latin typeface="Arial Narrow" panose="020B0606020202030204" pitchFamily="34" charset="0"/>
                <a:ea typeface="Calibri" panose="020F0502020204030204" pitchFamily="34" charset="0"/>
              </a:rPr>
              <a:t>Creșterea ratei de progres raportată la rezultatele obținute</a:t>
            </a:r>
          </a:p>
          <a:p>
            <a:r>
              <a:rPr lang="ro-RO" sz="2000" dirty="0">
                <a:solidFill>
                  <a:schemeClr val="bg1"/>
                </a:solidFill>
                <a:latin typeface="Arial Narrow" panose="020B0606020202030204" pitchFamily="34" charset="0"/>
                <a:ea typeface="Calibri" panose="020F0502020204030204" pitchFamily="34" charset="0"/>
              </a:rPr>
              <a:t>la finalul anului școlar, examenele naționale, de certificare a </a:t>
            </a:r>
          </a:p>
          <a:p>
            <a:r>
              <a:rPr lang="ro-RO" sz="2000" dirty="0">
                <a:solidFill>
                  <a:schemeClr val="bg1"/>
                </a:solidFill>
                <a:latin typeface="Arial Narrow" panose="020B0606020202030204" pitchFamily="34" charset="0"/>
                <a:ea typeface="Calibri" panose="020F0502020204030204" pitchFamily="34" charset="0"/>
              </a:rPr>
              <a:t>competențelor, olimpiade și concursuri școlare și extrașcolare</a:t>
            </a:r>
          </a:p>
          <a:p>
            <a:pPr marL="342900" indent="-342900">
              <a:buFont typeface="Wingdings" panose="05000000000000000000" pitchFamily="2" charset="2"/>
              <a:buChar char="ü"/>
            </a:pPr>
            <a:r>
              <a:rPr lang="ro-RO" sz="2000" dirty="0">
                <a:solidFill>
                  <a:schemeClr val="bg1"/>
                </a:solidFill>
                <a:latin typeface="Arial Narrow" panose="020B0606020202030204" pitchFamily="34" charset="0"/>
                <a:ea typeface="Calibri" panose="020F0502020204030204" pitchFamily="34" charset="0"/>
              </a:rPr>
              <a:t>Dezvoltarea profesională a resursei umane</a:t>
            </a:r>
          </a:p>
          <a:p>
            <a:pPr marL="342900" indent="-342900">
              <a:buFont typeface="Wingdings" panose="05000000000000000000" pitchFamily="2" charset="2"/>
              <a:buChar char="ü"/>
            </a:pPr>
            <a:r>
              <a:rPr lang="ro-RO" sz="2000" dirty="0">
                <a:solidFill>
                  <a:schemeClr val="bg1"/>
                </a:solidFill>
                <a:latin typeface="Arial Narrow" panose="020B0606020202030204" pitchFamily="34" charset="0"/>
                <a:ea typeface="Calibri" panose="020F0502020204030204" pitchFamily="34" charset="0"/>
              </a:rPr>
              <a:t>Asigurarea stării de bine pentru toată comunitatea K</a:t>
            </a:r>
          </a:p>
          <a:p>
            <a:pPr marL="342900" indent="-342900">
              <a:buFont typeface="Wingdings" panose="05000000000000000000" pitchFamily="2" charset="2"/>
              <a:buChar char="ü"/>
            </a:pPr>
            <a:endParaRPr lang="en-US" sz="2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11158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u 12"/>
          <p:cNvSpPr>
            <a:spLocks noGrp="1"/>
          </p:cNvSpPr>
          <p:nvPr>
            <p:ph type="title"/>
          </p:nvPr>
        </p:nvSpPr>
        <p:spPr>
          <a:xfrm>
            <a:off x="837828" y="32657"/>
            <a:ext cx="10971372" cy="1066800"/>
          </a:xfrm>
        </p:spPr>
        <p:txBody>
          <a:bodyPr rtlCol="0">
            <a:normAutofit fontScale="90000"/>
          </a:bodyPr>
          <a:lstStyle/>
          <a:p>
            <a:pPr algn="ctr" rtl="0"/>
            <a:r>
              <a:rPr lang="ro-RO" b="1" dirty="0">
                <a:latin typeface="Arial Narrow" panose="020B0606020202030204" pitchFamily="34" charset="0"/>
              </a:rPr>
              <a:t>PDI-PAS</a:t>
            </a:r>
            <a:br>
              <a:rPr lang="ro-RO" b="1" dirty="0">
                <a:latin typeface="Arial Narrow" panose="020B0606020202030204" pitchFamily="34" charset="0"/>
              </a:rPr>
            </a:br>
            <a:r>
              <a:rPr lang="ro-RO" b="1" dirty="0">
                <a:latin typeface="Arial Narrow" panose="020B0606020202030204" pitchFamily="34" charset="0"/>
              </a:rPr>
              <a:t>(Plan de Dezvoltare Instituțională-Planul de Acțiune al Școlii)</a:t>
            </a:r>
          </a:p>
        </p:txBody>
      </p:sp>
      <p:sp>
        <p:nvSpPr>
          <p:cNvPr id="14" name="Substituent conținut 13"/>
          <p:cNvSpPr>
            <a:spLocks noGrp="1"/>
          </p:cNvSpPr>
          <p:nvPr>
            <p:ph idx="1"/>
          </p:nvPr>
        </p:nvSpPr>
        <p:spPr>
          <a:xfrm>
            <a:off x="333774" y="1196752"/>
            <a:ext cx="5040558" cy="5328591"/>
          </a:xfrm>
        </p:spPr>
        <p:txBody>
          <a:bodyPr rtlCol="0">
            <a:normAutofit fontScale="77500" lnSpcReduction="20000"/>
          </a:bodyPr>
          <a:lstStyle/>
          <a:p>
            <a:pPr marL="0" indent="0" algn="ctr" rtl="0">
              <a:buNone/>
            </a:pPr>
            <a:r>
              <a:rPr lang="ro-RO" b="1" dirty="0">
                <a:solidFill>
                  <a:schemeClr val="bg2">
                    <a:lumMod val="50000"/>
                  </a:schemeClr>
                </a:solidFill>
                <a:highlight>
                  <a:srgbClr val="FF9933"/>
                </a:highlight>
                <a:latin typeface="Arial Narrow" panose="020B0606020202030204" pitchFamily="34" charset="0"/>
              </a:rPr>
              <a:t>Document de prognoză pe termen lung (2020-2025)</a:t>
            </a:r>
          </a:p>
          <a:p>
            <a:pPr marL="0" indent="0" rtl="0">
              <a:buNone/>
            </a:pPr>
            <a:r>
              <a:rPr lang="ro-RO" b="1" u="sng" dirty="0">
                <a:solidFill>
                  <a:schemeClr val="bg2">
                    <a:lumMod val="50000"/>
                  </a:schemeClr>
                </a:solidFill>
                <a:latin typeface="Arial Narrow" panose="020B0606020202030204" pitchFamily="34" charset="0"/>
              </a:rPr>
              <a:t>PDI – Cuprins:</a:t>
            </a:r>
          </a:p>
          <a:p>
            <a:pPr marL="0" lvl="0" indent="0" algn="just">
              <a:lnSpc>
                <a:spcPct val="120000"/>
              </a:lnSpc>
              <a:spcBef>
                <a:spcPts val="0"/>
              </a:spcBef>
              <a:spcAft>
                <a:spcPts val="0"/>
              </a:spcAft>
              <a:buNone/>
            </a:pPr>
            <a:r>
              <a:rPr lang="ro-RO"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1) Prezentarea unității: istoric și starea actuală;</a:t>
            </a:r>
          </a:p>
          <a:p>
            <a:pPr marL="0" lvl="0" indent="0" algn="just">
              <a:lnSpc>
                <a:spcPct val="120000"/>
              </a:lnSpc>
              <a:spcBef>
                <a:spcPts val="0"/>
              </a:spcBef>
              <a:spcAft>
                <a:spcPts val="0"/>
              </a:spcAft>
              <a:buNone/>
            </a:pPr>
            <a:r>
              <a:rPr lang="ro-RO"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2) Analiza de nevoi: analiza mediului intern (SWOT) și analiza mediului extern (PESTE); </a:t>
            </a:r>
            <a:endParaRPr lang="en-US" sz="2000" dirty="0">
              <a:latin typeface="Arial Narrow" panose="020B0606020202030204" pitchFamily="34" charset="0"/>
              <a:ea typeface="Times New Roman" panose="02020603050405020304" pitchFamily="18" charset="0"/>
              <a:cs typeface="Times New Roman" panose="02020603050405020304" pitchFamily="18" charset="0"/>
            </a:endParaRPr>
          </a:p>
          <a:p>
            <a:pPr marL="0" lvl="0" indent="0" algn="just">
              <a:lnSpc>
                <a:spcPct val="120000"/>
              </a:lnSpc>
              <a:spcBef>
                <a:spcPts val="0"/>
              </a:spcBef>
              <a:spcAft>
                <a:spcPts val="0"/>
              </a:spcAft>
              <a:buNone/>
            </a:pPr>
            <a:r>
              <a:rPr lang="ro-RO"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3) viziunea, misiunea si obiectivele strategice ale unității; </a:t>
            </a:r>
            <a:endParaRPr lang="en-US" sz="2000" dirty="0">
              <a:latin typeface="Arial Narrow" panose="020B0606020202030204" pitchFamily="34" charset="0"/>
              <a:ea typeface="Times New Roman" panose="02020603050405020304" pitchFamily="18" charset="0"/>
              <a:cs typeface="Times New Roman" panose="02020603050405020304" pitchFamily="18" charset="0"/>
            </a:endParaRPr>
          </a:p>
          <a:p>
            <a:pPr marL="0" lvl="0" indent="0" algn="just">
              <a:lnSpc>
                <a:spcPct val="120000"/>
              </a:lnSpc>
              <a:spcBef>
                <a:spcPts val="0"/>
              </a:spcBef>
              <a:spcAft>
                <a:spcPts val="0"/>
              </a:spcAft>
              <a:buNone/>
            </a:pPr>
            <a:r>
              <a:rPr lang="ro-RO"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4) PLAN OPERAȚIONAL 2023-2024: planificarea tuturor activităților menite să ducă la îndeplinirea obiectivelor</a:t>
            </a:r>
          </a:p>
          <a:p>
            <a:pPr marL="0" lvl="0" indent="0" algn="just">
              <a:lnSpc>
                <a:spcPct val="120000"/>
              </a:lnSpc>
              <a:spcBef>
                <a:spcPts val="0"/>
              </a:spcBef>
              <a:spcAft>
                <a:spcPts val="0"/>
              </a:spcAft>
              <a:buNone/>
            </a:pPr>
            <a:r>
              <a:rPr lang="ro-RO" b="1" u="sng" dirty="0">
                <a:solidFill>
                  <a:schemeClr val="bg2">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PAS (anexă a PDI) </a:t>
            </a:r>
            <a:r>
              <a:rPr lang="ro-RO" dirty="0">
                <a:latin typeface="Arial Narrow" panose="020B0606020202030204" pitchFamily="34" charset="0"/>
                <a:ea typeface="Times New Roman" panose="02020603050405020304" pitchFamily="18" charset="0"/>
                <a:cs typeface="Times New Roman" panose="02020603050405020304" pitchFamily="18" charset="0"/>
              </a:rPr>
              <a:t>– particularizat pe ÎPT și pe nevoile de dezvoltare socio-economică la nivel local, județean și regional.</a:t>
            </a:r>
            <a:endParaRPr lang="en-US" sz="2000" dirty="0">
              <a:latin typeface="Arial Narrow" panose="020B0606020202030204" pitchFamily="34" charset="0"/>
              <a:ea typeface="Times New Roman" panose="02020603050405020304" pitchFamily="18" charset="0"/>
              <a:cs typeface="Times New Roman" panose="02020603050405020304" pitchFamily="18" charset="0"/>
            </a:endParaRPr>
          </a:p>
          <a:p>
            <a:pPr marL="0" indent="0" rtl="0">
              <a:buNone/>
            </a:pPr>
            <a:endParaRPr lang="ro-RO" b="1" dirty="0">
              <a:solidFill>
                <a:schemeClr val="bg2">
                  <a:lumMod val="50000"/>
                </a:schemeClr>
              </a:solidFill>
              <a:latin typeface="Arial Narrow" panose="020B0606020202030204" pitchFamily="34" charset="0"/>
            </a:endParaRPr>
          </a:p>
          <a:p>
            <a:pPr marL="0" indent="0" algn="ctr" rtl="0">
              <a:buNone/>
            </a:pPr>
            <a:endParaRPr lang="ro-RO" dirty="0">
              <a:solidFill>
                <a:schemeClr val="bg2">
                  <a:lumMod val="50000"/>
                </a:schemeClr>
              </a:solidFill>
              <a:latin typeface="Arial Narrow" panose="020B0606020202030204" pitchFamily="34" charset="0"/>
            </a:endParaRPr>
          </a:p>
          <a:p>
            <a:pPr marL="0" indent="0" algn="ctr" rtl="0">
              <a:buNone/>
            </a:pPr>
            <a:endParaRPr lang="ro-RO" dirty="0">
              <a:latin typeface="Arial Narrow" panose="020B0606020202030204" pitchFamily="34" charset="0"/>
            </a:endParaRPr>
          </a:p>
        </p:txBody>
      </p:sp>
      <p:pic>
        <p:nvPicPr>
          <p:cNvPr id="2" name="Imagine 1">
            <a:extLst>
              <a:ext uri="{FF2B5EF4-FFF2-40B4-BE49-F238E27FC236}">
                <a16:creationId xmlns:a16="http://schemas.microsoft.com/office/drawing/2014/main" id="{92407570-C520-42FC-9B36-DAB9A92BAF73}"/>
              </a:ext>
            </a:extLst>
          </p:cNvPr>
          <p:cNvPicPr>
            <a:picLocks noChangeAspect="1"/>
          </p:cNvPicPr>
          <p:nvPr/>
        </p:nvPicPr>
        <p:blipFill>
          <a:blip r:embed="rId3"/>
          <a:stretch>
            <a:fillRect/>
          </a:stretch>
        </p:blipFill>
        <p:spPr>
          <a:xfrm>
            <a:off x="6044995" y="1292119"/>
            <a:ext cx="5795765" cy="5137856"/>
          </a:xfrm>
          <a:prstGeom prst="rect">
            <a:avLst/>
          </a:prstGeom>
        </p:spPr>
      </p:pic>
    </p:spTree>
    <p:extLst>
      <p:ext uri="{BB962C8B-B14F-4D97-AF65-F5344CB8AC3E}">
        <p14:creationId xmlns:p14="http://schemas.microsoft.com/office/powerpoint/2010/main" val="13100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stituent conținut 13"/>
          <p:cNvSpPr>
            <a:spLocks noGrp="1"/>
          </p:cNvSpPr>
          <p:nvPr>
            <p:ph idx="1"/>
          </p:nvPr>
        </p:nvSpPr>
        <p:spPr>
          <a:xfrm>
            <a:off x="1218883" y="692696"/>
            <a:ext cx="9751060" cy="5377904"/>
          </a:xfrm>
        </p:spPr>
        <p:txBody>
          <a:bodyPr rtlCol="0"/>
          <a:lstStyle/>
          <a:p>
            <a:pPr marL="0" indent="0" algn="ctr" rtl="0">
              <a:buNone/>
            </a:pPr>
            <a:endParaRPr lang="ro-RO" dirty="0" smtClean="0"/>
          </a:p>
          <a:p>
            <a:pPr marL="0" indent="0" algn="ctr" rtl="0">
              <a:buNone/>
            </a:pPr>
            <a:endParaRPr lang="ro-RO" dirty="0"/>
          </a:p>
          <a:p>
            <a:pPr marL="0" indent="0" algn="ctr" rtl="0">
              <a:buNone/>
            </a:pPr>
            <a:endParaRPr lang="ro-RO" dirty="0" smtClean="0"/>
          </a:p>
          <a:p>
            <a:pPr marL="0" indent="0" algn="ctr" rtl="0">
              <a:buNone/>
            </a:pPr>
            <a:endParaRPr lang="ro-RO" dirty="0"/>
          </a:p>
          <a:p>
            <a:pPr marL="0" indent="0" algn="ctr" rtl="0">
              <a:buNone/>
            </a:pPr>
            <a:r>
              <a:rPr lang="ro-RO" sz="8000" b="1" dirty="0" smtClean="0"/>
              <a:t>MULT SUCCES!</a:t>
            </a:r>
            <a:endParaRPr lang="ro-RO" sz="8000" b="1" dirty="0"/>
          </a:p>
        </p:txBody>
      </p:sp>
    </p:spTree>
    <p:extLst>
      <p:ext uri="{BB962C8B-B14F-4D97-AF65-F5344CB8AC3E}">
        <p14:creationId xmlns:p14="http://schemas.microsoft.com/office/powerpoint/2010/main" val="302441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2854052" y="5229200"/>
            <a:ext cx="6480720" cy="1368152"/>
          </a:xfrm>
        </p:spPr>
        <p:txBody>
          <a:bodyPr rtlCol="0">
            <a:normAutofit fontScale="90000"/>
          </a:bodyPr>
          <a:lstStyle/>
          <a:p>
            <a:pPr algn="ctr" rtl="0"/>
            <a:r>
              <a:rPr lang="ro-RO" b="1" dirty="0">
                <a:latin typeface="Arial Narrow" panose="020B0606020202030204" pitchFamily="34" charset="0"/>
              </a:rPr>
              <a:t>REZULTATE</a:t>
            </a:r>
            <a:br>
              <a:rPr lang="ro-RO" b="1" dirty="0">
                <a:latin typeface="Arial Narrow" panose="020B0606020202030204" pitchFamily="34" charset="0"/>
              </a:rPr>
            </a:br>
            <a:r>
              <a:rPr lang="ro-RO" b="1" dirty="0">
                <a:latin typeface="Arial Narrow" panose="020B0606020202030204" pitchFamily="34" charset="0"/>
              </a:rPr>
              <a:t>PROMOȚIA 2023</a:t>
            </a:r>
          </a:p>
        </p:txBody>
      </p:sp>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99232517"/>
              </p:ext>
            </p:extLst>
          </p:nvPr>
        </p:nvGraphicFramePr>
        <p:xfrm>
          <a:off x="764931" y="263774"/>
          <a:ext cx="10946106" cy="6189565"/>
        </p:xfrm>
        <a:graphic>
          <a:graphicData uri="http://schemas.openxmlformats.org/drawingml/2006/table">
            <a:tbl>
              <a:tblPr/>
              <a:tblGrid>
                <a:gridCol w="1514735">
                  <a:extLst>
                    <a:ext uri="{9D8B030D-6E8A-4147-A177-3AD203B41FA5}">
                      <a16:colId xmlns:a16="http://schemas.microsoft.com/office/drawing/2014/main" val="2616320202"/>
                    </a:ext>
                  </a:extLst>
                </a:gridCol>
                <a:gridCol w="1857694">
                  <a:extLst>
                    <a:ext uri="{9D8B030D-6E8A-4147-A177-3AD203B41FA5}">
                      <a16:colId xmlns:a16="http://schemas.microsoft.com/office/drawing/2014/main" val="3173860309"/>
                    </a:ext>
                  </a:extLst>
                </a:gridCol>
                <a:gridCol w="1714795">
                  <a:extLst>
                    <a:ext uri="{9D8B030D-6E8A-4147-A177-3AD203B41FA5}">
                      <a16:colId xmlns:a16="http://schemas.microsoft.com/office/drawing/2014/main" val="967891870"/>
                    </a:ext>
                  </a:extLst>
                </a:gridCol>
                <a:gridCol w="1486155">
                  <a:extLst>
                    <a:ext uri="{9D8B030D-6E8A-4147-A177-3AD203B41FA5}">
                      <a16:colId xmlns:a16="http://schemas.microsoft.com/office/drawing/2014/main" val="3994038179"/>
                    </a:ext>
                  </a:extLst>
                </a:gridCol>
                <a:gridCol w="1371836">
                  <a:extLst>
                    <a:ext uri="{9D8B030D-6E8A-4147-A177-3AD203B41FA5}">
                      <a16:colId xmlns:a16="http://schemas.microsoft.com/office/drawing/2014/main" val="1822066665"/>
                    </a:ext>
                  </a:extLst>
                </a:gridCol>
                <a:gridCol w="1314676">
                  <a:extLst>
                    <a:ext uri="{9D8B030D-6E8A-4147-A177-3AD203B41FA5}">
                      <a16:colId xmlns:a16="http://schemas.microsoft.com/office/drawing/2014/main" val="2537886387"/>
                    </a:ext>
                  </a:extLst>
                </a:gridCol>
                <a:gridCol w="1686215">
                  <a:extLst>
                    <a:ext uri="{9D8B030D-6E8A-4147-A177-3AD203B41FA5}">
                      <a16:colId xmlns:a16="http://schemas.microsoft.com/office/drawing/2014/main" val="3267483156"/>
                    </a:ext>
                  </a:extLst>
                </a:gridCol>
              </a:tblGrid>
              <a:tr h="364092">
                <a:tc>
                  <a:txBody>
                    <a:bodyPr/>
                    <a:lstStyle/>
                    <a:p>
                      <a:pPr algn="l" fontAlgn="b"/>
                      <a:endParaRPr lang="en-US" sz="2000" b="1"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000" b="1"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2000" b="1" i="0" u="none" strike="noStrike">
                          <a:solidFill>
                            <a:srgbClr val="000000"/>
                          </a:solidFill>
                          <a:effectLst/>
                          <a:latin typeface="Calibri" panose="020F0502020204030204" pitchFamily="34" charset="0"/>
                        </a:rPr>
                        <a:t>LICEU ZI SI FR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2000" b="1"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000" b="1"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077419"/>
                  </a:ext>
                </a:extLst>
              </a:tr>
              <a:tr h="1456369">
                <a:tc>
                  <a:txBody>
                    <a:bodyPr/>
                    <a:lstStyle/>
                    <a:p>
                      <a:pPr algn="l" fontAlgn="b"/>
                      <a:r>
                        <a:rPr lang="en-US" sz="2000" b="1"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err="1">
                          <a:solidFill>
                            <a:srgbClr val="000000"/>
                          </a:solidFill>
                          <a:effectLst/>
                          <a:latin typeface="Calibri" panose="020F0502020204030204" pitchFamily="34" charset="0"/>
                        </a:rPr>
                        <a:t>Specializare</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calificare</a:t>
                      </a:r>
                      <a:endParaRPr lang="en-US" sz="20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err="1">
                          <a:solidFill>
                            <a:srgbClr val="000000"/>
                          </a:solidFill>
                          <a:effectLst/>
                          <a:latin typeface="Calibri" panose="020F0502020204030204" pitchFamily="34" charset="0"/>
                        </a:rPr>
                        <a:t>Nr</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Absolventi</a:t>
                      </a:r>
                      <a:endParaRPr lang="en-US" sz="20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err="1">
                          <a:solidFill>
                            <a:srgbClr val="000000"/>
                          </a:solidFill>
                          <a:effectLst/>
                          <a:latin typeface="Calibri" panose="020F0502020204030204" pitchFamily="34" charset="0"/>
                        </a:rPr>
                        <a:t>Nr</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Candidati</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inscrisi</a:t>
                      </a:r>
                      <a:endParaRPr lang="en-US" sz="20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Nr. Reusiti</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 reusiti din total inscrisi</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a:solidFill>
                            <a:srgbClr val="000000"/>
                          </a:solidFill>
                          <a:effectLst/>
                          <a:latin typeface="Calibri" panose="020F0502020204030204" pitchFamily="34" charset="0"/>
                        </a:rPr>
                        <a:t>%</a:t>
                      </a:r>
                      <a:r>
                        <a:rPr lang="en-US" sz="2000" b="1" i="0" u="none" strike="noStrike" dirty="0" err="1">
                          <a:solidFill>
                            <a:srgbClr val="000000"/>
                          </a:solidFill>
                          <a:effectLst/>
                          <a:latin typeface="Calibri" panose="020F0502020204030204" pitchFamily="34" charset="0"/>
                        </a:rPr>
                        <a:t>reusiti</a:t>
                      </a:r>
                      <a:r>
                        <a:rPr lang="en-US" sz="2000" b="1" i="0" u="none" strike="noStrike" dirty="0">
                          <a:solidFill>
                            <a:srgbClr val="000000"/>
                          </a:solidFill>
                          <a:effectLst/>
                          <a:latin typeface="Calibri" panose="020F0502020204030204" pitchFamily="34" charset="0"/>
                        </a:rPr>
                        <a:t> din total </a:t>
                      </a:r>
                      <a:r>
                        <a:rPr lang="en-US" sz="2000" b="1" i="0" u="none" strike="noStrike" dirty="0" err="1">
                          <a:solidFill>
                            <a:srgbClr val="000000"/>
                          </a:solidFill>
                          <a:effectLst/>
                          <a:latin typeface="Calibri" panose="020F0502020204030204" pitchFamily="34" charset="0"/>
                        </a:rPr>
                        <a:t>absolventi</a:t>
                      </a:r>
                      <a:endParaRPr lang="en-US" sz="20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21456"/>
                  </a:ext>
                </a:extLst>
              </a:tr>
              <a:tr h="364092">
                <a:tc>
                  <a:txBody>
                    <a:bodyPr/>
                    <a:lstStyle/>
                    <a:p>
                      <a:pPr algn="l" fontAlgn="b"/>
                      <a:r>
                        <a:rPr lang="en-US" sz="2000" b="1" i="0" u="none" strike="noStrike">
                          <a:solidFill>
                            <a:srgbClr val="000000"/>
                          </a:solidFill>
                          <a:effectLst/>
                          <a:latin typeface="Calibri" panose="020F0502020204030204" pitchFamily="34" charset="0"/>
                        </a:rPr>
                        <a:t>12 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511910"/>
                  </a:ext>
                </a:extLst>
              </a:tr>
              <a:tr h="364092">
                <a:tc>
                  <a:txBody>
                    <a:bodyPr/>
                    <a:lstStyle/>
                    <a:p>
                      <a:pPr algn="l" fontAlgn="b"/>
                      <a:r>
                        <a:rPr lang="en-US" sz="2000" b="1" i="0" u="none" strike="noStrike">
                          <a:solidFill>
                            <a:srgbClr val="000000"/>
                          </a:solidFill>
                          <a:effectLst/>
                          <a:latin typeface="Calibri" panose="020F0502020204030204" pitchFamily="34" charset="0"/>
                        </a:rPr>
                        <a:t>12 B</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362263"/>
                  </a:ext>
                </a:extLst>
              </a:tr>
              <a:tr h="364092">
                <a:tc>
                  <a:txBody>
                    <a:bodyPr/>
                    <a:lstStyle/>
                    <a:p>
                      <a:pPr algn="l" fontAlgn="b"/>
                      <a:r>
                        <a:rPr lang="en-US" sz="2000" b="1" i="0" u="none" strike="noStrike">
                          <a:solidFill>
                            <a:srgbClr val="000000"/>
                          </a:solidFill>
                          <a:effectLst/>
                          <a:latin typeface="Calibri" panose="020F0502020204030204" pitchFamily="34" charset="0"/>
                        </a:rPr>
                        <a:t>12 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CS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Calibri" panose="020F0502020204030204" pitchFamily="34" charset="0"/>
                        </a:rPr>
                        <a:t>96.43%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96.43%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537682"/>
                  </a:ext>
                </a:extLst>
              </a:tr>
              <a:tr h="364092">
                <a:tc>
                  <a:txBody>
                    <a:bodyPr/>
                    <a:lstStyle/>
                    <a:p>
                      <a:pPr algn="l" fontAlgn="b"/>
                      <a:r>
                        <a:rPr lang="en-US" sz="2000" b="1" i="0" u="none" strike="noStrike">
                          <a:solidFill>
                            <a:srgbClr val="000000"/>
                          </a:solidFill>
                          <a:effectLst/>
                          <a:latin typeface="Calibri" panose="020F0502020204030204" pitchFamily="34" charset="0"/>
                        </a:rPr>
                        <a:t>12 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OB</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95.65%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059174"/>
                  </a:ext>
                </a:extLst>
              </a:tr>
              <a:tr h="364092">
                <a:tc>
                  <a:txBody>
                    <a:bodyPr/>
                    <a:lstStyle/>
                    <a:p>
                      <a:pPr algn="l" fontAlgn="b"/>
                      <a:r>
                        <a:rPr lang="en-US" sz="2000" b="1" i="0" u="none" strike="noStrike">
                          <a:solidFill>
                            <a:srgbClr val="000000"/>
                          </a:solidFill>
                          <a:effectLst/>
                          <a:latin typeface="Calibri" panose="020F0502020204030204" pitchFamily="34" charset="0"/>
                        </a:rPr>
                        <a:t>12 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TAE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Calibri" panose="020F0502020204030204" pitchFamily="34" charset="0"/>
                        </a:rPr>
                        <a:t>96.15%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96.15%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735314"/>
                  </a:ext>
                </a:extLst>
              </a:tr>
              <a:tr h="364092">
                <a:tc>
                  <a:txBody>
                    <a:bodyPr/>
                    <a:lstStyle/>
                    <a:p>
                      <a:pPr algn="l" fontAlgn="b"/>
                      <a:r>
                        <a:rPr lang="en-US" sz="2000" b="1" i="0" u="none" strike="noStrike">
                          <a:solidFill>
                            <a:srgbClr val="000000"/>
                          </a:solidFill>
                          <a:effectLst/>
                          <a:latin typeface="Calibri" panose="020F0502020204030204" pitchFamily="34" charset="0"/>
                        </a:rPr>
                        <a:t>12 F</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TOTC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82.61%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82.61%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623041"/>
                  </a:ext>
                </a:extLst>
              </a:tr>
              <a:tr h="364092">
                <a:tc>
                  <a:txBody>
                    <a:bodyPr/>
                    <a:lstStyle/>
                    <a:p>
                      <a:pPr algn="l" fontAlgn="b"/>
                      <a:r>
                        <a:rPr lang="en-US" sz="2000" b="1" i="0" u="none" strike="noStrike">
                          <a:solidFill>
                            <a:srgbClr val="000000"/>
                          </a:solidFill>
                          <a:effectLst/>
                          <a:latin typeface="Calibri" panose="020F0502020204030204" pitchFamily="34" charset="0"/>
                        </a:rPr>
                        <a:t>12 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TTC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87.50%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87.50%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116354"/>
                  </a:ext>
                </a:extLst>
              </a:tr>
              <a:tr h="364092">
                <a:tc>
                  <a:txBody>
                    <a:bodyPr/>
                    <a:lstStyle/>
                    <a:p>
                      <a:pPr algn="l" fontAlgn="b"/>
                      <a:r>
                        <a:rPr lang="en-US" sz="2000" b="1" i="0" u="none" strike="noStrike">
                          <a:solidFill>
                            <a:srgbClr val="000000"/>
                          </a:solidFill>
                          <a:effectLst/>
                          <a:latin typeface="Calibri" panose="020F0502020204030204" pitchFamily="34" charset="0"/>
                        </a:rPr>
                        <a:t>12 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TEEA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84.62%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78.57%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175726"/>
                  </a:ext>
                </a:extLst>
              </a:tr>
              <a:tr h="364092">
                <a:tc>
                  <a:txBody>
                    <a:bodyPr/>
                    <a:lstStyle/>
                    <a:p>
                      <a:pPr algn="l" fontAlgn="b"/>
                      <a:r>
                        <a:rPr lang="en-US" sz="2000" b="1" i="0" u="none" strike="noStrike" dirty="0">
                          <a:solidFill>
                            <a:srgbClr val="000000"/>
                          </a:solidFill>
                          <a:effectLst/>
                          <a:latin typeface="Calibri" panose="020F0502020204030204" pitchFamily="34" charset="0"/>
                        </a:rPr>
                        <a:t>13 AFR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50.00%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10.53%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064466"/>
                  </a:ext>
                </a:extLst>
              </a:tr>
              <a:tr h="364092">
                <a:tc>
                  <a:txBody>
                    <a:bodyPr/>
                    <a:lstStyle/>
                    <a:p>
                      <a:pPr algn="l" fontAlgn="b"/>
                      <a:r>
                        <a:rPr lang="en-US" sz="2000" b="1" i="0" u="none" strike="noStrike" dirty="0">
                          <a:solidFill>
                            <a:srgbClr val="000000"/>
                          </a:solidFill>
                          <a:effectLst/>
                          <a:latin typeface="Calibri" panose="020F0502020204030204" pitchFamily="34" charset="0"/>
                        </a:rPr>
                        <a:t>13 BFR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a:solidFill>
                            <a:srgbClr val="000000"/>
                          </a:solidFill>
                          <a:effectLst/>
                          <a:latin typeface="Calibri" panose="020F0502020204030204" pitchFamily="34" charset="0"/>
                        </a:rPr>
                        <a:t>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39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25.00%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5.13%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513630"/>
                  </a:ext>
                </a:extLst>
              </a:tr>
              <a:tr h="364092">
                <a:tc>
                  <a:txBody>
                    <a:bodyPr/>
                    <a:lstStyle/>
                    <a:p>
                      <a:pPr algn="l" fontAlgn="b"/>
                      <a:r>
                        <a:rPr lang="en-US" sz="2000" b="1" i="0" u="none" strike="noStrike">
                          <a:solidFill>
                            <a:srgbClr val="000000"/>
                          </a:solidFill>
                          <a:effectLst/>
                          <a:latin typeface="Calibri" panose="020F0502020204030204" pitchFamily="34" charset="0"/>
                        </a:rPr>
                        <a:t>13 CFR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effectLst/>
                          <a:latin typeface="Calibri" panose="020F0502020204030204" pitchFamily="34" charset="0"/>
                        </a:rPr>
                        <a:t>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28.57%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Calibri" panose="020F0502020204030204" pitchFamily="34" charset="0"/>
                        </a:rPr>
                        <a:t>5.26%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711061"/>
                  </a:ext>
                </a:extLst>
              </a:tr>
              <a:tr h="364092">
                <a:tc>
                  <a:txBody>
                    <a:bodyPr/>
                    <a:lstStyle/>
                    <a:p>
                      <a:pPr algn="l" fontAlgn="b"/>
                      <a:endParaRPr lang="en-US" sz="2000" b="1"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1"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1" i="0" u="none" strike="noStrike">
                          <a:solidFill>
                            <a:srgbClr val="000000"/>
                          </a:solidFill>
                          <a:effectLst/>
                          <a:latin typeface="Calibri" panose="020F0502020204030204" pitchFamily="34" charset="0"/>
                        </a:rPr>
                        <a:t>327</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1" i="0" u="none" strike="noStrike">
                          <a:solidFill>
                            <a:srgbClr val="000000"/>
                          </a:solidFill>
                          <a:effectLst/>
                          <a:latin typeface="Calibri" panose="020F0502020204030204" pitchFamily="34" charset="0"/>
                        </a:rPr>
                        <a:t>232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1" i="0" u="none" strike="noStrike">
                          <a:solidFill>
                            <a:srgbClr val="000000"/>
                          </a:solidFill>
                          <a:effectLst/>
                          <a:latin typeface="Calibri" panose="020F0502020204030204" pitchFamily="34" charset="0"/>
                        </a:rPr>
                        <a:t>204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1" i="0" u="none" strike="noStrike" dirty="0">
                          <a:solidFill>
                            <a:srgbClr val="000000"/>
                          </a:solidFill>
                          <a:effectLst/>
                          <a:latin typeface="Calibri" panose="020F0502020204030204" pitchFamily="34" charset="0"/>
                        </a:rPr>
                        <a:t>77.35%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1" i="0" u="none" strike="noStrike" dirty="0">
                          <a:solidFill>
                            <a:srgbClr val="000000"/>
                          </a:solidFill>
                          <a:effectLst/>
                          <a:latin typeface="Calibri" panose="020F0502020204030204" pitchFamily="34" charset="0"/>
                        </a:rPr>
                        <a:t>68.89%</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91706587"/>
                  </a:ext>
                </a:extLst>
              </a:tr>
            </a:tbl>
          </a:graphicData>
        </a:graphic>
      </p:graphicFrame>
    </p:spTree>
    <p:extLst>
      <p:ext uri="{BB962C8B-B14F-4D97-AF65-F5344CB8AC3E}">
        <p14:creationId xmlns:p14="http://schemas.microsoft.com/office/powerpoint/2010/main" val="422968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25273676"/>
              </p:ext>
            </p:extLst>
          </p:nvPr>
        </p:nvGraphicFramePr>
        <p:xfrm>
          <a:off x="981845" y="476668"/>
          <a:ext cx="10297140" cy="5976670"/>
        </p:xfrm>
        <a:graphic>
          <a:graphicData uri="http://schemas.openxmlformats.org/drawingml/2006/table">
            <a:tbl>
              <a:tblPr/>
              <a:tblGrid>
                <a:gridCol w="1296143">
                  <a:extLst>
                    <a:ext uri="{9D8B030D-6E8A-4147-A177-3AD203B41FA5}">
                      <a16:colId xmlns:a16="http://schemas.microsoft.com/office/drawing/2014/main" val="4201728886"/>
                    </a:ext>
                  </a:extLst>
                </a:gridCol>
                <a:gridCol w="1645897">
                  <a:extLst>
                    <a:ext uri="{9D8B030D-6E8A-4147-A177-3AD203B41FA5}">
                      <a16:colId xmlns:a16="http://schemas.microsoft.com/office/drawing/2014/main" val="2193240355"/>
                    </a:ext>
                  </a:extLst>
                </a:gridCol>
                <a:gridCol w="1471020">
                  <a:extLst>
                    <a:ext uri="{9D8B030D-6E8A-4147-A177-3AD203B41FA5}">
                      <a16:colId xmlns:a16="http://schemas.microsoft.com/office/drawing/2014/main" val="3889584330"/>
                    </a:ext>
                  </a:extLst>
                </a:gridCol>
                <a:gridCol w="1471020">
                  <a:extLst>
                    <a:ext uri="{9D8B030D-6E8A-4147-A177-3AD203B41FA5}">
                      <a16:colId xmlns:a16="http://schemas.microsoft.com/office/drawing/2014/main" val="659772059"/>
                    </a:ext>
                  </a:extLst>
                </a:gridCol>
                <a:gridCol w="1471020">
                  <a:extLst>
                    <a:ext uri="{9D8B030D-6E8A-4147-A177-3AD203B41FA5}">
                      <a16:colId xmlns:a16="http://schemas.microsoft.com/office/drawing/2014/main" val="1126444527"/>
                    </a:ext>
                  </a:extLst>
                </a:gridCol>
                <a:gridCol w="1471020">
                  <a:extLst>
                    <a:ext uri="{9D8B030D-6E8A-4147-A177-3AD203B41FA5}">
                      <a16:colId xmlns:a16="http://schemas.microsoft.com/office/drawing/2014/main" val="2881892560"/>
                    </a:ext>
                  </a:extLst>
                </a:gridCol>
                <a:gridCol w="1471020">
                  <a:extLst>
                    <a:ext uri="{9D8B030D-6E8A-4147-A177-3AD203B41FA5}">
                      <a16:colId xmlns:a16="http://schemas.microsoft.com/office/drawing/2014/main" val="3889142935"/>
                    </a:ext>
                  </a:extLst>
                </a:gridCol>
              </a:tblGrid>
              <a:tr h="455138">
                <a:tc>
                  <a:txBody>
                    <a:bodyPr/>
                    <a:lstStyle/>
                    <a:p>
                      <a:pPr algn="l" fontAlgn="b"/>
                      <a:endParaRPr lang="en-US" sz="24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400" b="1"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a:solidFill>
                            <a:srgbClr val="000000"/>
                          </a:solidFill>
                          <a:effectLst/>
                          <a:latin typeface="Calibri" panose="020F0502020204030204" pitchFamily="34" charset="0"/>
                        </a:rPr>
                        <a:t>LICEU ZI</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400" b="1"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400" b="1"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400" b="1"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400" b="1"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082233"/>
                  </a:ext>
                </a:extLst>
              </a:tr>
              <a:tr h="1425290">
                <a:tc>
                  <a:txBody>
                    <a:bodyPr/>
                    <a:lstStyle/>
                    <a:p>
                      <a:pPr algn="l" fontAlgn="b"/>
                      <a:r>
                        <a:rPr lang="en-US" sz="2400" b="1"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a:solidFill>
                            <a:srgbClr val="000000"/>
                          </a:solidFill>
                          <a:effectLst/>
                          <a:latin typeface="Calibri" panose="020F0502020204030204" pitchFamily="34" charset="0"/>
                        </a:rPr>
                        <a:t>Specializare/ calificare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dirty="0" err="1">
                          <a:solidFill>
                            <a:srgbClr val="000000"/>
                          </a:solidFill>
                          <a:effectLst/>
                          <a:latin typeface="Calibri" panose="020F0502020204030204" pitchFamily="34" charset="0"/>
                        </a:rPr>
                        <a:t>Nr</a:t>
                      </a:r>
                      <a:r>
                        <a:rPr lang="en-US" sz="2400" b="1" i="0" u="none" strike="noStrike" dirty="0">
                          <a:solidFill>
                            <a:srgbClr val="000000"/>
                          </a:solidFill>
                          <a:effectLst/>
                          <a:latin typeface="Calibri" panose="020F0502020204030204" pitchFamily="34" charset="0"/>
                        </a:rPr>
                        <a:t>. </a:t>
                      </a:r>
                      <a:r>
                        <a:rPr lang="en-US" sz="2400" b="1" i="0" u="none" strike="noStrike" dirty="0" err="1">
                          <a:solidFill>
                            <a:srgbClr val="000000"/>
                          </a:solidFill>
                          <a:effectLst/>
                          <a:latin typeface="Calibri" panose="020F0502020204030204" pitchFamily="34" charset="0"/>
                        </a:rPr>
                        <a:t>Absolventi</a:t>
                      </a:r>
                      <a:endParaRPr lang="en-US" sz="24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dirty="0" err="1">
                          <a:solidFill>
                            <a:srgbClr val="000000"/>
                          </a:solidFill>
                          <a:effectLst/>
                          <a:latin typeface="Calibri" panose="020F0502020204030204" pitchFamily="34" charset="0"/>
                        </a:rPr>
                        <a:t>Nr</a:t>
                      </a:r>
                      <a:r>
                        <a:rPr lang="en-US" sz="2400" b="1" i="0" u="none" strike="noStrike" dirty="0">
                          <a:solidFill>
                            <a:srgbClr val="000000"/>
                          </a:solidFill>
                          <a:effectLst/>
                          <a:latin typeface="Calibri" panose="020F0502020204030204" pitchFamily="34" charset="0"/>
                        </a:rPr>
                        <a:t>. </a:t>
                      </a:r>
                      <a:r>
                        <a:rPr lang="en-US" sz="2400" b="1" i="0" u="none" strike="noStrike" dirty="0" err="1">
                          <a:solidFill>
                            <a:srgbClr val="000000"/>
                          </a:solidFill>
                          <a:effectLst/>
                          <a:latin typeface="Calibri" panose="020F0502020204030204" pitchFamily="34" charset="0"/>
                        </a:rPr>
                        <a:t>Candidati</a:t>
                      </a:r>
                      <a:r>
                        <a:rPr lang="en-US" sz="2400" b="1" i="0" u="none" strike="noStrike" dirty="0">
                          <a:solidFill>
                            <a:srgbClr val="000000"/>
                          </a:solidFill>
                          <a:effectLst/>
                          <a:latin typeface="Calibri" panose="020F0502020204030204" pitchFamily="34" charset="0"/>
                        </a:rPr>
                        <a:t> </a:t>
                      </a:r>
                      <a:r>
                        <a:rPr lang="en-US" sz="2400" b="1" i="0" u="none" strike="noStrike" dirty="0" err="1">
                          <a:solidFill>
                            <a:srgbClr val="000000"/>
                          </a:solidFill>
                          <a:effectLst/>
                          <a:latin typeface="Calibri" panose="020F0502020204030204" pitchFamily="34" charset="0"/>
                        </a:rPr>
                        <a:t>inscrisi</a:t>
                      </a:r>
                      <a:endParaRPr lang="en-US" sz="24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dirty="0" err="1">
                          <a:solidFill>
                            <a:srgbClr val="000000"/>
                          </a:solidFill>
                          <a:effectLst/>
                          <a:latin typeface="Calibri" panose="020F0502020204030204" pitchFamily="34" charset="0"/>
                        </a:rPr>
                        <a:t>Nr</a:t>
                      </a:r>
                      <a:r>
                        <a:rPr lang="en-US" sz="2400" b="1" i="0" u="none" strike="noStrike" dirty="0">
                          <a:solidFill>
                            <a:srgbClr val="000000"/>
                          </a:solidFill>
                          <a:effectLst/>
                          <a:latin typeface="Calibri" panose="020F0502020204030204" pitchFamily="34" charset="0"/>
                        </a:rPr>
                        <a:t>. </a:t>
                      </a:r>
                      <a:r>
                        <a:rPr lang="en-US" sz="2400" b="1" i="0" u="none" strike="noStrike" dirty="0" err="1">
                          <a:solidFill>
                            <a:srgbClr val="000000"/>
                          </a:solidFill>
                          <a:effectLst/>
                          <a:latin typeface="Calibri" panose="020F0502020204030204" pitchFamily="34" charset="0"/>
                        </a:rPr>
                        <a:t>Reusiti</a:t>
                      </a:r>
                      <a:endParaRPr lang="en-US" sz="24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a:solidFill>
                            <a:srgbClr val="000000"/>
                          </a:solidFill>
                          <a:effectLst/>
                          <a:latin typeface="Calibri" panose="020F0502020204030204" pitchFamily="34" charset="0"/>
                        </a:rPr>
                        <a:t>% reusiti din total inscrisi</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1" i="0" u="none" strike="noStrike" dirty="0">
                          <a:solidFill>
                            <a:srgbClr val="000000"/>
                          </a:solidFill>
                          <a:effectLst/>
                          <a:latin typeface="Calibri" panose="020F0502020204030204" pitchFamily="34" charset="0"/>
                        </a:rPr>
                        <a:t>%</a:t>
                      </a:r>
                      <a:r>
                        <a:rPr lang="en-US" sz="2400" b="1" i="0" u="none" strike="noStrike" dirty="0" err="1" smtClean="0">
                          <a:solidFill>
                            <a:srgbClr val="000000"/>
                          </a:solidFill>
                          <a:effectLst/>
                          <a:latin typeface="Calibri" panose="020F0502020204030204" pitchFamily="34" charset="0"/>
                        </a:rPr>
                        <a:t>reusi</a:t>
                      </a:r>
                      <a:r>
                        <a:rPr lang="ro-RO" sz="2400" b="1" i="0" u="none" strike="noStrike" dirty="0" smtClean="0">
                          <a:solidFill>
                            <a:srgbClr val="000000"/>
                          </a:solidFill>
                          <a:effectLst/>
                          <a:latin typeface="Calibri" panose="020F0502020204030204" pitchFamily="34" charset="0"/>
                        </a:rPr>
                        <a:t>ț</a:t>
                      </a:r>
                      <a:r>
                        <a:rPr lang="en-US" sz="2400" b="1" i="0" u="none" strike="noStrike" dirty="0" err="1" smtClean="0">
                          <a:solidFill>
                            <a:srgbClr val="000000"/>
                          </a:solidFill>
                          <a:effectLst/>
                          <a:latin typeface="Calibri" panose="020F0502020204030204" pitchFamily="34" charset="0"/>
                        </a:rPr>
                        <a:t>i</a:t>
                      </a:r>
                      <a:r>
                        <a:rPr lang="en-US" sz="2400" b="1" i="0" u="none" strike="noStrike" dirty="0" smtClean="0">
                          <a:solidFill>
                            <a:srgbClr val="000000"/>
                          </a:solidFill>
                          <a:effectLst/>
                          <a:latin typeface="Calibri" panose="020F0502020204030204" pitchFamily="34" charset="0"/>
                        </a:rPr>
                        <a:t> </a:t>
                      </a:r>
                      <a:r>
                        <a:rPr lang="en-US" sz="2400" b="1" i="0" u="none" strike="noStrike" dirty="0">
                          <a:solidFill>
                            <a:srgbClr val="000000"/>
                          </a:solidFill>
                          <a:effectLst/>
                          <a:latin typeface="Calibri" panose="020F0502020204030204" pitchFamily="34" charset="0"/>
                        </a:rPr>
                        <a:t>din total </a:t>
                      </a:r>
                      <a:r>
                        <a:rPr lang="en-US" sz="2400" b="1" i="0" u="none" strike="noStrike" dirty="0" err="1">
                          <a:solidFill>
                            <a:srgbClr val="000000"/>
                          </a:solidFill>
                          <a:effectLst/>
                          <a:latin typeface="Calibri" panose="020F0502020204030204" pitchFamily="34" charset="0"/>
                        </a:rPr>
                        <a:t>absolventi</a:t>
                      </a:r>
                      <a:endParaRPr lang="en-US" sz="2400" b="1"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466132"/>
                  </a:ext>
                </a:extLst>
              </a:tr>
              <a:tr h="455138">
                <a:tc>
                  <a:txBody>
                    <a:bodyPr/>
                    <a:lstStyle/>
                    <a:p>
                      <a:pPr algn="l" fontAlgn="b"/>
                      <a:r>
                        <a:rPr lang="en-US" sz="2400" b="1" i="0" u="none" strike="noStrike" dirty="0">
                          <a:solidFill>
                            <a:srgbClr val="000000"/>
                          </a:solidFill>
                          <a:effectLst/>
                          <a:latin typeface="Calibri" panose="020F0502020204030204" pitchFamily="34" charset="0"/>
                        </a:rPr>
                        <a:t>12 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915512"/>
                  </a:ext>
                </a:extLst>
              </a:tr>
              <a:tr h="455138">
                <a:tc>
                  <a:txBody>
                    <a:bodyPr/>
                    <a:lstStyle/>
                    <a:p>
                      <a:pPr algn="l" fontAlgn="b"/>
                      <a:r>
                        <a:rPr lang="en-US" sz="2400" b="1" i="0" u="none" strike="noStrike" dirty="0">
                          <a:solidFill>
                            <a:srgbClr val="000000"/>
                          </a:solidFill>
                          <a:effectLst/>
                          <a:latin typeface="Calibri" panose="020F0502020204030204" pitchFamily="34" charset="0"/>
                        </a:rPr>
                        <a:t>12 B</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SS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30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34837"/>
                  </a:ext>
                </a:extLst>
              </a:tr>
              <a:tr h="455138">
                <a:tc>
                  <a:txBody>
                    <a:bodyPr/>
                    <a:lstStyle/>
                    <a:p>
                      <a:pPr algn="l" fontAlgn="b"/>
                      <a:r>
                        <a:rPr lang="en-US" sz="2400" b="1" i="0" u="none" strike="noStrike" dirty="0">
                          <a:solidFill>
                            <a:srgbClr val="000000"/>
                          </a:solidFill>
                          <a:effectLst/>
                          <a:latin typeface="Calibri" panose="020F0502020204030204" pitchFamily="34" charset="0"/>
                        </a:rPr>
                        <a:t>12 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CS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96.43%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a:solidFill>
                            <a:srgbClr val="000000"/>
                          </a:solidFill>
                          <a:effectLst/>
                          <a:latin typeface="Calibri" panose="020F0502020204030204" pitchFamily="34" charset="0"/>
                        </a:rPr>
                        <a:t>96.43%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792648"/>
                  </a:ext>
                </a:extLst>
              </a:tr>
              <a:tr h="455138">
                <a:tc>
                  <a:txBody>
                    <a:bodyPr/>
                    <a:lstStyle/>
                    <a:p>
                      <a:pPr algn="l" fontAlgn="b"/>
                      <a:r>
                        <a:rPr lang="en-US" sz="2400" b="1" i="0" u="none" strike="noStrike" dirty="0">
                          <a:solidFill>
                            <a:srgbClr val="000000"/>
                          </a:solidFill>
                          <a:effectLst/>
                          <a:latin typeface="Calibri" panose="020F0502020204030204" pitchFamily="34" charset="0"/>
                        </a:rPr>
                        <a:t>12 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effectLst/>
                          <a:latin typeface="Calibri" panose="020F0502020204030204" pitchFamily="34" charset="0"/>
                        </a:rPr>
                        <a:t>OB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100.00%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95.65%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1400600"/>
                  </a:ext>
                </a:extLst>
              </a:tr>
              <a:tr h="455138">
                <a:tc>
                  <a:txBody>
                    <a:bodyPr/>
                    <a:lstStyle/>
                    <a:p>
                      <a:pPr algn="l" fontAlgn="b"/>
                      <a:r>
                        <a:rPr lang="en-US" sz="2400" b="1" i="0" u="none" strike="noStrike" dirty="0">
                          <a:solidFill>
                            <a:srgbClr val="000000"/>
                          </a:solidFill>
                          <a:effectLst/>
                          <a:latin typeface="Calibri" panose="020F0502020204030204" pitchFamily="34" charset="0"/>
                        </a:rPr>
                        <a:t>12 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TAE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96.15%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96.15%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716270"/>
                  </a:ext>
                </a:extLst>
              </a:tr>
              <a:tr h="455138">
                <a:tc>
                  <a:txBody>
                    <a:bodyPr/>
                    <a:lstStyle/>
                    <a:p>
                      <a:pPr algn="l" fontAlgn="b"/>
                      <a:r>
                        <a:rPr lang="en-US" sz="2400" b="1" i="0" u="none" strike="noStrike" dirty="0">
                          <a:solidFill>
                            <a:srgbClr val="000000"/>
                          </a:solidFill>
                          <a:effectLst/>
                          <a:latin typeface="Calibri" panose="020F0502020204030204" pitchFamily="34" charset="0"/>
                        </a:rPr>
                        <a:t>12 F</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TOTC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82.61%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82.61%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567847"/>
                  </a:ext>
                </a:extLst>
              </a:tr>
              <a:tr h="455138">
                <a:tc>
                  <a:txBody>
                    <a:bodyPr/>
                    <a:lstStyle/>
                    <a:p>
                      <a:pPr algn="l" fontAlgn="b"/>
                      <a:r>
                        <a:rPr lang="en-US" sz="2400" b="1" i="0" u="none" strike="noStrike" dirty="0">
                          <a:solidFill>
                            <a:srgbClr val="000000"/>
                          </a:solidFill>
                          <a:effectLst/>
                          <a:latin typeface="Calibri" panose="020F0502020204030204" pitchFamily="34" charset="0"/>
                        </a:rPr>
                        <a:t>12 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TTC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a:solidFill>
                            <a:srgbClr val="000000"/>
                          </a:solidFill>
                          <a:effectLst/>
                          <a:latin typeface="Calibri" panose="020F0502020204030204" pitchFamily="34" charset="0"/>
                        </a:rPr>
                        <a:t>87.50%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87.50%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646857"/>
                  </a:ext>
                </a:extLst>
              </a:tr>
              <a:tr h="455138">
                <a:tc>
                  <a:txBody>
                    <a:bodyPr/>
                    <a:lstStyle/>
                    <a:p>
                      <a:pPr algn="l" fontAlgn="b"/>
                      <a:r>
                        <a:rPr lang="en-US" sz="2400" b="1" i="0" u="none" strike="noStrike" dirty="0">
                          <a:solidFill>
                            <a:srgbClr val="000000"/>
                          </a:solidFill>
                          <a:effectLst/>
                          <a:latin typeface="Calibri" panose="020F0502020204030204" pitchFamily="34" charset="0"/>
                        </a:rPr>
                        <a:t>12 H</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TEEA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a:solidFill>
                            <a:srgbClr val="000000"/>
                          </a:solidFill>
                          <a:effectLst/>
                          <a:latin typeface="Calibri" panose="020F0502020204030204" pitchFamily="34" charset="0"/>
                        </a:rPr>
                        <a:t>84.62%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400" b="1" i="0" u="none" strike="noStrike" dirty="0">
                          <a:solidFill>
                            <a:srgbClr val="000000"/>
                          </a:solidFill>
                          <a:effectLst/>
                          <a:latin typeface="Calibri" panose="020F0502020204030204" pitchFamily="34" charset="0"/>
                        </a:rPr>
                        <a:t>78.57%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120447"/>
                  </a:ext>
                </a:extLst>
              </a:tr>
              <a:tr h="455138">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400" b="1"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2400" b="1" i="0" u="none" strike="noStrike">
                          <a:solidFill>
                            <a:srgbClr val="000000"/>
                          </a:solidFill>
                          <a:effectLst/>
                          <a:latin typeface="Calibri" panose="020F0502020204030204" pitchFamily="34" charset="0"/>
                        </a:rPr>
                        <a:t>212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2400" b="1" i="0" u="none" strike="noStrike">
                          <a:solidFill>
                            <a:srgbClr val="000000"/>
                          </a:solidFill>
                          <a:effectLst/>
                          <a:latin typeface="Calibri" panose="020F0502020204030204" pitchFamily="34" charset="0"/>
                        </a:rPr>
                        <a:t>209</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2400" b="1" i="0" u="none" strike="noStrike">
                          <a:solidFill>
                            <a:srgbClr val="000000"/>
                          </a:solidFill>
                          <a:effectLst/>
                          <a:latin typeface="Calibri" panose="020F0502020204030204" pitchFamily="34" charset="0"/>
                        </a:rPr>
                        <a:t>196</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400" b="1" i="0" u="none" strike="noStrike" dirty="0">
                          <a:solidFill>
                            <a:srgbClr val="080808"/>
                          </a:solidFill>
                          <a:effectLst/>
                          <a:latin typeface="Calibri" panose="020F0502020204030204" pitchFamily="34" charset="0"/>
                        </a:rPr>
                        <a:t>93.41%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r" fontAlgn="b"/>
                      <a:r>
                        <a:rPr lang="en-US" sz="2400" b="1" i="0" u="none" strike="noStrike" dirty="0">
                          <a:solidFill>
                            <a:srgbClr val="000000"/>
                          </a:solidFill>
                          <a:effectLst/>
                          <a:latin typeface="Calibri" panose="020F0502020204030204" pitchFamily="34" charset="0"/>
                        </a:rPr>
                        <a:t>92.11%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2736161"/>
                  </a:ext>
                </a:extLst>
              </a:tr>
            </a:tbl>
          </a:graphicData>
        </a:graphic>
      </p:graphicFrame>
    </p:spTree>
    <p:extLst>
      <p:ext uri="{BB962C8B-B14F-4D97-AF65-F5344CB8AC3E}">
        <p14:creationId xmlns:p14="http://schemas.microsoft.com/office/powerpoint/2010/main" val="349951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3" name="Nomogramă 2">
            <a:extLst>
              <a:ext uri="{FF2B5EF4-FFF2-40B4-BE49-F238E27FC236}">
                <a16:creationId xmlns:a16="http://schemas.microsoft.com/office/drawing/2014/main" id="{51A39D53-21F3-48B0-82D1-24A3E5226E81}"/>
              </a:ext>
            </a:extLst>
          </p:cNvPr>
          <p:cNvGraphicFramePr/>
          <p:nvPr>
            <p:extLst>
              <p:ext uri="{D42A27DB-BD31-4B8C-83A1-F6EECF244321}">
                <p14:modId xmlns:p14="http://schemas.microsoft.com/office/powerpoint/2010/main" val="1984237537"/>
              </p:ext>
            </p:extLst>
          </p:nvPr>
        </p:nvGraphicFramePr>
        <p:xfrm>
          <a:off x="2566020" y="1088740"/>
          <a:ext cx="751932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209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Cărți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2012_TF02787940_TF02787940" id="{01410589-2885-4420-96CF-81E5EFF6D557}" vid="{930C8C6C-319E-47EE-A8A1-73357733795B}"/>
    </a:ext>
  </a:extLst>
</a:theme>
</file>

<file path=ppt/theme/theme2.xml><?xml version="1.0" encoding="utf-8"?>
<a:theme xmlns:a="http://schemas.openxmlformats.org/drawingml/2006/main" name="Temă Office">
  <a:themeElements>
    <a:clrScheme name="Custom 156">
      <a:dk1>
        <a:sysClr val="windowText" lastClr="000000"/>
      </a:dk1>
      <a:lt1>
        <a:sysClr val="window" lastClr="FFFFFF"/>
      </a:lt1>
      <a:dk2>
        <a:srgbClr val="44546A"/>
      </a:dk2>
      <a:lt2>
        <a:srgbClr val="E7E6E6"/>
      </a:lt2>
      <a:accent1>
        <a:srgbClr val="093C71"/>
      </a:accent1>
      <a:accent2>
        <a:srgbClr val="FF6B00"/>
      </a:accent2>
      <a:accent3>
        <a:srgbClr val="F5A71D"/>
      </a:accent3>
      <a:accent4>
        <a:srgbClr val="F7ACB6"/>
      </a:accent4>
      <a:accent5>
        <a:srgbClr val="D9222E"/>
      </a:accent5>
      <a:accent6>
        <a:srgbClr val="5AB4E5"/>
      </a:accent6>
      <a:hlink>
        <a:srgbClr val="093C71"/>
      </a:hlink>
      <a:folHlink>
        <a:srgbClr val="093C71"/>
      </a:folHlink>
    </a:clrScheme>
    <a:fontScheme name="Custom 165">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465617_TF78725693" id="{47D78302-9D2A-4444-8DCE-4BD8CB4304CF}" vid="{DEE2F597-2493-4D65-87F0-681615FFE2B5}"/>
    </a:ext>
  </a:extLst>
</a:theme>
</file>

<file path=ppt/theme/theme3.xml><?xml version="1.0" encoding="utf-8"?>
<a:theme xmlns:a="http://schemas.openxmlformats.org/drawingml/2006/main" name="Cadru">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4.xml><?xml version="1.0" encoding="utf-8"?>
<a:theme xmlns:a="http://schemas.openxmlformats.org/drawingml/2006/main" name="Cărți - cla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Office_9533598_TF02801059" id="{EFDC9B93-87C6-4487-8621-DB27A88E1C80}" vid="{E7CA1052-684C-47BC-A790-8145026EAD9C}"/>
    </a:ext>
  </a:extLst>
</a:theme>
</file>

<file path=ppt/theme/theme5.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6.xml><?xml version="1.0" encoding="utf-8"?>
<a:theme xmlns:a="http://schemas.openxmlformats.org/drawingml/2006/main" name="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extLst>
    <a:ext uri="{05A4C25C-085E-4340-85A3-A5531E510DB2}">
      <thm15:themeFamily xmlns:thm15="http://schemas.microsoft.com/office/thememl/2012/main" name="Office_13666148_TF02801084" id="{E08B0644-370B-4388-BF51-CF34C396732D}" vid="{F28F7B0F-7FE8-48FC-A2CB-7E8189D3E5CE}"/>
    </a:ext>
  </a:extLst>
</a:theme>
</file>

<file path=ppt/theme/theme7.xml><?xml version="1.0" encoding="utf-8"?>
<a:theme xmlns:a="http://schemas.openxmlformats.org/drawingml/2006/main" name="Temă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8.xml><?xml version="1.0" encoding="utf-8"?>
<a:theme xmlns:a="http://schemas.openxmlformats.org/drawingml/2006/main" name="Temă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F301D382-32B0-43EE-932C-28906AF37617}">
  <ds:schemaRefs>
    <ds:schemaRef ds:uri="http://www.w3.org/XML/1998/namespace"/>
    <ds:schemaRef ds:uri="http://schemas.microsoft.com/office/2006/documentManagement/types"/>
    <ds:schemaRef ds:uri="http://schemas.microsoft.com/office/infopath/2007/PartnerControls"/>
    <ds:schemaRef ds:uri="4873beb7-5857-4685-be1f-d57550cc96cc"/>
    <ds:schemaRef ds:uri="http://purl.org/dc/elements/1.1/"/>
    <ds:schemaRef ds:uri="http://schemas.microsoft.com/office/2006/metadata/properti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Prezentare stivă de cărți albastră (ecran lat)</Template>
  <TotalTime>0</TotalTime>
  <Words>4970</Words>
  <Application>Microsoft Office PowerPoint</Application>
  <PresentationFormat>Custom</PresentationFormat>
  <Paragraphs>814</Paragraphs>
  <Slides>54</Slides>
  <Notes>24</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54</vt:i4>
      </vt:variant>
    </vt:vector>
  </HeadingPairs>
  <TitlesOfParts>
    <vt:vector size="74" baseType="lpstr">
      <vt:lpstr>Arial</vt:lpstr>
      <vt:lpstr>Arial Black</vt:lpstr>
      <vt:lpstr>Arial Narrow</vt:lpstr>
      <vt:lpstr>Calibri</vt:lpstr>
      <vt:lpstr>Century Gothic</vt:lpstr>
      <vt:lpstr>Constantia</vt:lpstr>
      <vt:lpstr>Corbel</vt:lpstr>
      <vt:lpstr>Courier New</vt:lpstr>
      <vt:lpstr>Symbol</vt:lpstr>
      <vt:lpstr>Times New Roman</vt:lpstr>
      <vt:lpstr>Trebuchet MS</vt:lpstr>
      <vt:lpstr>Tw Cen MT</vt:lpstr>
      <vt:lpstr>Wingdings</vt:lpstr>
      <vt:lpstr>Wingdings 2</vt:lpstr>
      <vt:lpstr>Cărți 16x9</vt:lpstr>
      <vt:lpstr>Temă Office</vt:lpstr>
      <vt:lpstr>Cadru</vt:lpstr>
      <vt:lpstr>Cărți - clasic 16x9</vt:lpstr>
      <vt:lpstr>Circuit</vt:lpstr>
      <vt:lpstr>Marketing 16x9</vt:lpstr>
      <vt:lpstr>RAPORT ASUPRA ACTIVITĂȚII  DESFĂȘURATE ÎN ANUL ȘCOLAR 2022-2023</vt:lpstr>
      <vt:lpstr>ACTIVITATEA MANAGERIALĂ</vt:lpstr>
      <vt:lpstr>PRIORITĂȚI STRATEGICE</vt:lpstr>
      <vt:lpstr>RESURSE UMANE</vt:lpstr>
      <vt:lpstr>ELEVI</vt:lpstr>
      <vt:lpstr>REZULTATE PROMOȚIA 2023</vt:lpstr>
      <vt:lpstr>PowerPoint Presentation</vt:lpstr>
      <vt:lpstr>PowerPoint Presentation</vt:lpstr>
      <vt:lpstr>PowerPoint Presentation</vt:lpstr>
      <vt:lpstr>ANALIZA SWOT A ACTIVITĂȚII DIDACTICE</vt:lpstr>
      <vt:lpstr>COMISIA METODICĂ A EDUCATOARELOR</vt:lpstr>
      <vt:lpstr>COMISIA METODICĂ A ÎNVĂȚĂTOARELOR</vt:lpstr>
      <vt:lpstr>CATEDRA DE LIMBA ȘI LITERATURA ROMÂNĂ</vt:lpstr>
      <vt:lpstr>CATEDRA DE LIMBĂ ENGLEZĂ/FRANCEZĂ)</vt:lpstr>
      <vt:lpstr>CATEDRA DE ISTORIE</vt:lpstr>
      <vt:lpstr>CATEDRA DE GEOGRAFIE</vt:lpstr>
      <vt:lpstr>CATEDRA SOCIO-UMANE</vt:lpstr>
      <vt:lpstr>CATEDRA DE ȘTIINȚE</vt:lpstr>
      <vt:lpstr>CATEDRA DE MATEMATICĂ</vt:lpstr>
      <vt:lpstr>CATEDRA DE RELIGIE ȘI ARTE</vt:lpstr>
      <vt:lpstr>CATEDRA DE EDUCAȚIE FIZICĂ ȘI SPORT</vt:lpstr>
      <vt:lpstr>ARIA CURRICULARĂ TEHNOLOGII</vt:lpstr>
      <vt:lpstr>ANALIZA SWOT A ACTIVITĂȚII COMISIILOR</vt:lpstr>
      <vt:lpstr>COMISIA DE EVALUARE ȘI ASIGURARE A CALITĂȚII/ PAS-PM</vt:lpstr>
      <vt:lpstr>COMISIA DE CONTROL MANAGERIAL INTERN</vt:lpstr>
      <vt:lpstr>COMISIA CDȘ-CDL</vt:lpstr>
      <vt:lpstr>COMISIA PENTRU PREVENIREA ȘI ELIMINAREA VIOLENȚEI, A FAPTELOR DE CORUPȚIE ȘI DISCRIMININĂRII ÎN MEDIUL ȘCOLAR ȘI PROMOVAREA INTERCULTURALITĂȚII</vt:lpstr>
      <vt:lpstr>COMISIA PENTRU PROIECTE EUROPENE</vt:lpstr>
      <vt:lpstr>COMISIA PSI</vt:lpstr>
      <vt:lpstr>COMISIA SSM</vt:lpstr>
      <vt:lpstr>Concluzii an școlar 2022-2023</vt:lpstr>
      <vt:lpstr>DIRECȚII DE ACȚIUNE</vt:lpstr>
      <vt:lpstr>1. Asigurarea calităţii serviciilor educaţionale şi a nivelului de performanţă şcolară şi profesională</vt:lpstr>
      <vt:lpstr>PowerPoint Presentation</vt:lpstr>
      <vt:lpstr>PowerPoint Presentation</vt:lpstr>
      <vt:lpstr>PowerPoint Presentation</vt:lpstr>
      <vt:lpstr>PowerPoint Presentation</vt:lpstr>
      <vt:lpstr>2. Adaptarea ofertei şi a serviciilor educaţionale la nevoile identificate pe piaţa muncii şi în sistemul educativ</vt:lpstr>
      <vt:lpstr>3. Dezvoltarea reţelei de parteneri ai şcolii şi a serviciilor de consiliere şi orientare şcolară şi profesională în vederea asigurării tranziţiei eficiente a elevilor către locul de muncă.</vt:lpstr>
      <vt:lpstr>4. Digitalizarea procesului educațional la ,,Karpen” </vt:lpstr>
      <vt:lpstr>PowerPoint Presentation</vt:lpstr>
      <vt:lpstr>PROPUNERI ȘI ALEGERI RESPONSABILI CATEDRE/ COMISII 2023-2024</vt:lpstr>
      <vt:lpstr>CONSILIUL DE ADMINISTRAŢIE</vt:lpstr>
      <vt:lpstr>CONSILIUL PROFESORAL</vt:lpstr>
      <vt:lpstr>COORDONATOR PENTRU PROIECTE ȘI PROGRAME EDUCATIVE ȘCOLARE ȘI EXTRAȘCOLARE</vt:lpstr>
      <vt:lpstr>ARII CURRICULARE/ CATEDRE / COMISII METODICE</vt:lpstr>
      <vt:lpstr>PowerPoint Presentation</vt:lpstr>
      <vt:lpstr>PowerPoint Presentation</vt:lpstr>
      <vt:lpstr>COMISII CU CARACTER OCAZIONAL/ TEMPORAR</vt:lpstr>
      <vt:lpstr>COMISII CU CARACTER OCAZIONAL/ TEMPORAR</vt:lpstr>
      <vt:lpstr>DEZBATERE ȘI AVIZARE DOCUMENTE DE PROGRAMARE ȘI PLANIFICARE</vt:lpstr>
      <vt:lpstr>PLANUL MANAGERIAL 2023-2024</vt:lpstr>
      <vt:lpstr>PDI-PAS (Plan de Dezvoltare Instituțională-Planul de Acțiune al Școlii)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2023-09-05T12:21:11Z</dcterms:created>
  <dcterms:modified xsi:type="dcterms:W3CDTF">2023-09-11T07:34:11Z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