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64" r:id="rId3"/>
    <p:sldId id="258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2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1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2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9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840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8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82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3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5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6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4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3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5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1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042A8-400E-4B65-A78C-DED510543FBD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AFD460-7AF5-45B8-B53B-3B3AE7428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1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facebook.com/pacsproject" TargetMode="External"/><Relationship Id="rId7" Type="http://schemas.openxmlformats.org/officeDocument/2006/relationships/image" Target="../media/image17.png"/><Relationship Id="rId2" Type="http://schemas.openxmlformats.org/officeDocument/2006/relationships/hyperlink" Target="https://pacs.ctcnvk.r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D3D66E-538C-4E21-94D5-B63D21B06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5" y="39637"/>
            <a:ext cx="11935868" cy="681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8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BD67292-EA65-40BE-BAC7-1B185D4E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61" y="94695"/>
            <a:ext cx="8596668" cy="597763"/>
          </a:xfrm>
        </p:spPr>
        <p:txBody>
          <a:bodyPr>
            <a:normAutofit fontScale="90000"/>
          </a:bodyPr>
          <a:lstStyle/>
          <a:p>
            <a:r>
              <a:rPr lang="ro-RO" dirty="0"/>
              <a:t>OBIECTIVE</a:t>
            </a:r>
            <a:endParaRPr lang="en-US" dirty="0"/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F24E2B8-13FB-44BC-A91E-5BB86CB47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961" y="825623"/>
            <a:ext cx="11227622" cy="570834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OBIECTIVUL GENERAL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- dezvoltarea la profesorii VET a competențelor de proiectare a unor stagii de practică de calitate ridicată, iar la agenții economici, a competențelor de coordonare a instruirii practice pentru elevi, astfel ca viitorii absolvenți să își dezvolte abilitățile necesare unei bune inserții </a:t>
            </a:r>
            <a:r>
              <a:rPr lang="ro-RO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socio</a:t>
            </a: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-profesionale pe piața muncii.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OBIECTIVE SPECIFICE: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 Îmbunătățirea calității actului educațional și a stagiilor de pregătire practică la locul de muncă pentru domeniul estetica și igiena corpului omenesc (învățarea la locul de muncă) prin dezvoltarea profesională a cadrelor didactice și a tutorilor de practică în cadrul unor stagii și schimburi de bune practici în școli și organizații similare din Portugalia.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Derularea de activități care au ca scop îmbunătățirea cooperării prin crearea de parteneriate și rețele educaționale între instituțiile de educație și agenții economici din România și alte state europene.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Elaborarea unor instrumente de îmbunătățire a învățării bazate pe muncă a elevilor și de validare a rezultatelor învățării de acest tip.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o-R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Perfecționarea cadrelor didactice care predau discipline de specialitate în domeniul tutoratului de practică și aplicarea la clasă a principiilor educației în spirit european, echității, diversității și învățării centrate pe elevi și nevoile acestora. 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4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BE8D8-12B1-4477-B446-D951D774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304800"/>
            <a:ext cx="8596668" cy="1320800"/>
          </a:xfrm>
        </p:spPr>
        <p:txBody>
          <a:bodyPr/>
          <a:lstStyle/>
          <a:p>
            <a:r>
              <a:rPr lang="ro-RO" dirty="0"/>
              <a:t>MOBILITATE PORTUGALIA – dec.2022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BDE4-8928-4625-9FB6-778604CA2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38" y="1109710"/>
            <a:ext cx="6308324" cy="5291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Epralima Escola Profissional do Altolima C.I.P.R.L.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E9752-569D-4ABC-B9B6-7869BAAF0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196" y="1510184"/>
            <a:ext cx="2420275" cy="32270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741F2-53DA-4F36-9D45-DD515D90F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47" y="1625600"/>
            <a:ext cx="3100598" cy="2325448"/>
          </a:xfrm>
          <a:prstGeom prst="rect">
            <a:avLst/>
          </a:prstGeo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864DDEAA-58BB-49B0-B793-DF049BCA7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960" y="146990"/>
            <a:ext cx="3299119" cy="2477819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91FB7ABE-4DE1-46AA-B854-DBC1130AA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3338" y="1815443"/>
            <a:ext cx="3332317" cy="250039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9C2497A-E3AF-41BF-A35C-4517B4138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96" y="3688306"/>
            <a:ext cx="2272583" cy="3030111"/>
          </a:xfrm>
          <a:prstGeom prst="rect">
            <a:avLst/>
          </a:prstGeom>
        </p:spPr>
      </p:pic>
      <p:pic>
        <p:nvPicPr>
          <p:cNvPr id="10" name="Clip video WhatsApp 2023-08-30 la 13.58.25">
            <a:hlinkClick r:id="" action="ppaction://media"/>
            <a:extLst>
              <a:ext uri="{FF2B5EF4-FFF2-40B4-BE49-F238E27FC236}">
                <a16:creationId xmlns:a16="http://schemas.microsoft.com/office/drawing/2014/main" id="{822B6380-EB6B-4EC6-9897-30B26B8A7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70401" y="2992617"/>
            <a:ext cx="2069989" cy="3725800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F0904A57-E852-4B06-817E-FC1E0918C7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7489" y="4283809"/>
            <a:ext cx="3150463" cy="2362847"/>
          </a:xfrm>
          <a:prstGeom prst="rect">
            <a:avLst/>
          </a:prstGeom>
        </p:spPr>
      </p:pic>
      <p:pic>
        <p:nvPicPr>
          <p:cNvPr id="12" name="Imagine 11">
            <a:extLst>
              <a:ext uri="{FF2B5EF4-FFF2-40B4-BE49-F238E27FC236}">
                <a16:creationId xmlns:a16="http://schemas.microsoft.com/office/drawing/2014/main" id="{87885CD9-B881-4FB0-9D0E-0E2F94C68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639" y="4596310"/>
            <a:ext cx="2725271" cy="204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9B114-1923-4B3E-9450-DEAC56374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ACTIVITĂȚI DERULATE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B8C6E-451C-4A98-9E0E-985B6C05A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235" y="1287262"/>
            <a:ext cx="5739501" cy="503363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o-RO" dirty="0"/>
              <a:t>5 Seminarii și workshop-uri de formare în specialitate pentru elevi și profesori: </a:t>
            </a:r>
          </a:p>
          <a:p>
            <a:pPr marL="0" indent="0">
              <a:buNone/>
            </a:pPr>
            <a:r>
              <a:rPr lang="ro-RO" dirty="0"/>
              <a:t>	 - MOUNIR, </a:t>
            </a:r>
          </a:p>
          <a:p>
            <a:pPr marL="0" indent="0">
              <a:buNone/>
            </a:pPr>
            <a:r>
              <a:rPr lang="ro-RO" dirty="0"/>
              <a:t>	- TOPLINE, </a:t>
            </a:r>
          </a:p>
          <a:p>
            <a:pPr marL="0" indent="0">
              <a:buNone/>
            </a:pPr>
            <a:r>
              <a:rPr lang="ro-RO" dirty="0"/>
              <a:t>	- TEMPTING PROFESIONAL, NATUREZA COSMETICOS, </a:t>
            </a:r>
          </a:p>
          <a:p>
            <a:pPr marL="0" indent="0">
              <a:buNone/>
            </a:pPr>
            <a:r>
              <a:rPr lang="ro-RO" dirty="0"/>
              <a:t>	- CĂTĂLIN LUNGU.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dirty="0"/>
              <a:t>Cursuri de formare privind elaborarea de </a:t>
            </a:r>
          </a:p>
          <a:p>
            <a:pPr marL="0" indent="0">
              <a:buNone/>
            </a:pPr>
            <a:r>
              <a:rPr lang="ro-RO" dirty="0"/>
              <a:t>produse specifice proiectului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dirty="0"/>
              <a:t>Întâlniri de lucru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dirty="0"/>
              <a:t>Promovare și diseminare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o-RO" dirty="0"/>
              <a:t>Aplicarea de chestionare de satisfacție</a:t>
            </a:r>
          </a:p>
          <a:p>
            <a:pPr>
              <a:buFont typeface="Wingdings" panose="05000000000000000000" pitchFamily="2" charset="2"/>
              <a:buChar char="ü"/>
            </a:pPr>
            <a:endParaRPr lang="ro-RO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83FAB59E-94CB-42A7-902D-6D8FC6B34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308" y="259976"/>
            <a:ext cx="4198990" cy="2599765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A25C2159-FD1B-4E94-87BD-489B213AC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034" y="1144574"/>
            <a:ext cx="2926976" cy="2926976"/>
          </a:xfrm>
          <a:prstGeom prst="rect">
            <a:avLst/>
          </a:prstGeom>
        </p:spPr>
      </p:pic>
      <p:pic>
        <p:nvPicPr>
          <p:cNvPr id="1026" name="Picture 2" descr="Nu este disponibilă nicio descriere pentru fotografie.">
            <a:extLst>
              <a:ext uri="{FF2B5EF4-FFF2-40B4-BE49-F238E27FC236}">
                <a16:creationId xmlns:a16="http://schemas.microsoft.com/office/drawing/2014/main" id="{E979BFBA-8200-4612-A10B-3DBFDF9C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548" y="309730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C1809CBC-299A-47E1-9BCA-9B25B9C6B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648" y="3537403"/>
            <a:ext cx="3812988" cy="28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588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771DE-1BEB-45CD-BF30-23C2F9C17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PRODUSE FINALE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D30AF-9B0E-4D22-AF80-E9C0AAAF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682" y="1251751"/>
            <a:ext cx="5195470" cy="513129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o-RO" dirty="0"/>
              <a:t>SITE-UL PROIECTULUI - 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https://pacs.ctcnvk.ro/</a:t>
            </a:r>
            <a:r>
              <a:rPr lang="fr-FR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o-RO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PAGINA DE FB - </a:t>
            </a:r>
            <a:r>
              <a:rPr lang="ro-RO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https://www.facebook.com/pacsproject</a:t>
            </a:r>
            <a:r>
              <a:rPr lang="ro-RO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ro-RO" dirty="0"/>
              <a:t>1 CDL – clasa a XI-a liceu – ”STILIZAREA UNGHIILOR”</a:t>
            </a:r>
          </a:p>
          <a:p>
            <a:pPr lvl="0">
              <a:buClr>
                <a:srgbClr val="90C226"/>
              </a:buClr>
              <a:buFontTx/>
              <a:buChar char="-"/>
            </a:pPr>
            <a:r>
              <a:rPr lang="ro-RO" dirty="0">
                <a:solidFill>
                  <a:prstClr val="black">
                    <a:lumMod val="75000"/>
                    <a:lumOff val="25000"/>
                  </a:prstClr>
                </a:solidFill>
              </a:rPr>
              <a:t>1 CDL – clasa a XI-a prof – ”AVANGARDĂ ȘI STIL ÎN COLORAREA PĂRULUI”</a:t>
            </a:r>
          </a:p>
          <a:p>
            <a:pPr lvl="0">
              <a:buClr>
                <a:srgbClr val="90C226"/>
              </a:buClr>
              <a:buFontTx/>
              <a:buChar char="-"/>
            </a:pPr>
            <a:r>
              <a:rPr lang="ro-RO" dirty="0">
                <a:solidFill>
                  <a:prstClr val="black">
                    <a:lumMod val="75000"/>
                    <a:lumOff val="25000"/>
                  </a:prstClr>
                </a:solidFill>
              </a:rPr>
              <a:t>2 caiete de practică asociate CDL</a:t>
            </a:r>
          </a:p>
          <a:p>
            <a:pPr lvl="0">
              <a:buClr>
                <a:srgbClr val="90C226"/>
              </a:buClr>
              <a:buFontTx/>
              <a:buChar char="-"/>
            </a:pPr>
            <a:r>
              <a:rPr lang="ro-RO" dirty="0">
                <a:solidFill>
                  <a:prstClr val="black">
                    <a:lumMod val="75000"/>
                    <a:lumOff val="25000"/>
                  </a:prstClr>
                </a:solidFill>
              </a:rPr>
              <a:t>1 suport teoretic pentru CDL ”STILIZAREA UNGHIILOR”</a:t>
            </a:r>
          </a:p>
          <a:p>
            <a:pPr lvl="0">
              <a:buClr>
                <a:srgbClr val="90C226"/>
              </a:buClr>
              <a:buFontTx/>
              <a:buChar char="-"/>
            </a:pPr>
            <a:r>
              <a:rPr lang="ro-RO" dirty="0">
                <a:solidFill>
                  <a:prstClr val="black">
                    <a:lumMod val="75000"/>
                    <a:lumOff val="25000"/>
                  </a:prstClr>
                </a:solidFill>
              </a:rPr>
              <a:t>1 GHID COMPARATIV privind instruirea practică a elevilor din domeniul EICO – ROMÂNIA-PORTUGALIA</a:t>
            </a:r>
          </a:p>
          <a:p>
            <a:pPr lvl="0">
              <a:buClr>
                <a:srgbClr val="90C226"/>
              </a:buClr>
              <a:buFontTx/>
              <a:buChar char="-"/>
            </a:pPr>
            <a:r>
              <a:rPr lang="ro-RO" dirty="0">
                <a:solidFill>
                  <a:prstClr val="black">
                    <a:lumMod val="75000"/>
                    <a:lumOff val="25000"/>
                  </a:prstClr>
                </a:solidFill>
              </a:rPr>
              <a:t>2 acorduri de parteneriat cu agenții economici îmbunătățite</a:t>
            </a:r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88A1487A-9175-4073-B649-7DE8CC9B5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741" y="175260"/>
            <a:ext cx="2991175" cy="2189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9C70ABB5-E2C5-4C07-8E71-1776A9F1D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985" y="174662"/>
            <a:ext cx="3189301" cy="2154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C6118FAF-8126-4D41-BEF6-C3CAD9081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807" y="2484802"/>
            <a:ext cx="3004241" cy="2189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ine 9">
            <a:extLst>
              <a:ext uri="{FF2B5EF4-FFF2-40B4-BE49-F238E27FC236}">
                <a16:creationId xmlns:a16="http://schemas.microsoft.com/office/drawing/2014/main" id="{9316B2DF-FB08-43C7-A41B-9210AF5AB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6504" y="2419192"/>
            <a:ext cx="3094262" cy="2320697"/>
          </a:xfrm>
          <a:prstGeom prst="rect">
            <a:avLst/>
          </a:prstGeom>
        </p:spPr>
      </p:pic>
      <p:pic>
        <p:nvPicPr>
          <p:cNvPr id="11" name="Imagine 10">
            <a:extLst>
              <a:ext uri="{FF2B5EF4-FFF2-40B4-BE49-F238E27FC236}">
                <a16:creationId xmlns:a16="http://schemas.microsoft.com/office/drawing/2014/main" id="{A542D977-C948-4924-8EC8-F7A1D90A5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755" y="4927601"/>
            <a:ext cx="3756460" cy="17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0790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</TotalTime>
  <Words>379</Words>
  <Application>Microsoft Office PowerPoint</Application>
  <PresentationFormat>Ecran lat</PresentationFormat>
  <Paragraphs>29</Paragraphs>
  <Slides>5</Slides>
  <Notes>0</Notes>
  <HiddenSlides>0</HiddenSlides>
  <MMClips>1</MMClips>
  <ScaleCrop>false</ScaleCrop>
  <HeadingPairs>
    <vt:vector size="6" baseType="variant">
      <vt:variant>
        <vt:lpstr>Fonturi utilizate</vt:lpstr>
      </vt:variant>
      <vt:variant>
        <vt:i4>6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5</vt:i4>
      </vt:variant>
    </vt:vector>
  </HeadingPairs>
  <TitlesOfParts>
    <vt:vector size="12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Prezentare PowerPoint</vt:lpstr>
      <vt:lpstr>OBIECTIVE</vt:lpstr>
      <vt:lpstr>MOBILITATE PORTUGALIA – dec.2022 </vt:lpstr>
      <vt:lpstr>ACTIVITĂȚI DERULATE </vt:lpstr>
      <vt:lpstr>PRODUSE FINALE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 NVK</dc:creator>
  <cp:lastModifiedBy>usernvk</cp:lastModifiedBy>
  <cp:revision>11</cp:revision>
  <dcterms:created xsi:type="dcterms:W3CDTF">2023-01-30T07:23:05Z</dcterms:created>
  <dcterms:modified xsi:type="dcterms:W3CDTF">2023-09-11T06:25:15Z</dcterms:modified>
</cp:coreProperties>
</file>