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0A3385-B448-4522-A685-6C7F59C4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07EBF1-331B-443D-9AC5-FB4FAB01F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E77BB5-091E-4FD6-ADA9-B79313DF5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D714-3016-4A66-BF9A-EBD0E8688E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117CB-602B-4A58-B84A-C69DB140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442A59-F73C-4508-9F63-EAF82095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C4EC-0DB5-40F8-AFD1-5DCDB6D68C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89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EF6E0D-86A1-4325-B3FE-858D7DEBD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70204D6-9C8C-46E6-AF36-888594B52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CE8AD7-4E5A-4D9E-A6AE-6BF297663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D714-3016-4A66-BF9A-EBD0E8688E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4D4240-2E65-4863-8B2E-FA3BCA16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37A64-3B32-456E-AC3A-066968263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C4EC-0DB5-40F8-AFD1-5DCDB6D68C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45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3AD8759-5410-470A-9E11-BB69089FB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F57085-416B-461F-A8DF-F0552D877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521F50-C28F-4FC4-A8C4-0B8BB0AB6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D714-3016-4A66-BF9A-EBD0E8688E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49F1BD-500A-4792-AF21-0B246CAC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177819-AC15-484B-A8F8-F7F20C6E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C4EC-0DB5-40F8-AFD1-5DCDB6D68C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444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DBB3E2-4822-45CC-9470-3985E2783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9174D9-496C-46F4-B30F-1D26EBAD4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81BC26-1C56-4B95-A862-19051882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D714-3016-4A66-BF9A-EBD0E8688E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59AB1E-91AE-4868-9A48-EBD7758B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533D1-0B1A-4D15-94FD-9235AEF5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C4EC-0DB5-40F8-AFD1-5DCDB6D68C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279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A05C5-0360-4805-8C1B-79542DC1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4EF264-C1C9-47E9-B393-83EAB2C50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FAB470-0130-4769-AFA6-B0B6E9779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D714-3016-4A66-BF9A-EBD0E8688E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C49BC6-6079-4F75-AAE7-F7E11E17F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3C9E12-9707-4E06-83CC-DBCAAE62A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C4EC-0DB5-40F8-AFD1-5DCDB6D68C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37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382D30-03E6-448F-98F8-E3D43606F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FB7796-B541-4299-B13B-4F78CBD0D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7681BB-F39F-4F4A-828C-BE657810B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95F098-CCEA-44C9-B821-004B67DE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D714-3016-4A66-BF9A-EBD0E8688E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CB1E75-6185-4BCF-AC5D-B157F4B2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A1CD90-817F-4DFA-AB94-C4474CD4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C4EC-0DB5-40F8-AFD1-5DCDB6D68C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800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07439A-1FCE-409D-9E04-4E67F0F67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508827-B1F9-45E5-BDC7-2465E3A1A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FB46CE5-D665-4C1E-AF1E-B25CACD3C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7553FE7-BB9B-4A95-865A-103D3A71E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25C24FE-8100-4F9C-8EA3-6B73FC14F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F9180DC-EFE5-406F-8265-00B15BCDC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D714-3016-4A66-BF9A-EBD0E8688E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742A474-8A52-4F8E-A565-461ABA07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9B1EA71-2991-4EC4-93A6-360E8B275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C4EC-0DB5-40F8-AFD1-5DCDB6D68C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38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B17319-A83A-4F5F-98F3-EEFBC7597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FC31500-13E2-4F63-90D0-DE42B9A3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D714-3016-4A66-BF9A-EBD0E8688E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3F39E7A-7469-4C7C-96E7-C30DCFA4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FCE5EF-301C-45FC-855E-0D32BDCF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C4EC-0DB5-40F8-AFD1-5DCDB6D68C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74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D48C55A-AC60-45E7-9939-A4CF30CD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D714-3016-4A66-BF9A-EBD0E8688E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0842B8-80A3-47BA-9BA7-89DC50ED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FDD8AA-D9D6-4A0F-B76B-5A69ADEB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C4EC-0DB5-40F8-AFD1-5DCDB6D68C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677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7905F-0B40-4DB0-A745-61119AE05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FC9310-EF7A-40E8-A0F9-DAC9E0EE0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8A534C-F146-4E59-AC54-7C8A53098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6CAE70-5D38-4E16-B583-2C3563233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D714-3016-4A66-BF9A-EBD0E8688E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AD6F1D-6986-40CC-A27D-C3B7DF17F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73A135-B94E-4038-9907-9D533265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C4EC-0DB5-40F8-AFD1-5DCDB6D68C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05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F836A-2E8B-4F34-9D62-6CB28748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03ACC1D-53FE-448A-8508-93AC66BD8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422D84-A2D7-4B70-884E-A1DA001FE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F2EEC5-3A2E-4156-8C6C-3E247FFE5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D714-3016-4A66-BF9A-EBD0E8688E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E425CD-91EA-44EC-A268-CCA3633B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00082A-82A1-4002-AF8A-E15BA68A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C4EC-0DB5-40F8-AFD1-5DCDB6D68C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62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1AAD80-E5C0-46B6-87E9-20D21AA8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2CE5F7-7082-412C-AB04-AAB47E61E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E62FF2-2F85-4CA4-B670-B21346117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6D714-3016-4A66-BF9A-EBD0E8688E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0029B9-9C76-4D06-8C0E-88E5D4079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21018E-F8E6-4FF3-90DE-5FFDBD93F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9C4EC-0DB5-40F8-AFD1-5DCDB6D68C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919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4F9F881-E215-4744-81AB-5938A419F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D17C9D-2C33-4B79-9EE5-AB740E4D8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6104"/>
            <a:ext cx="9144000" cy="2873859"/>
          </a:xfrm>
        </p:spPr>
        <p:txBody>
          <a:bodyPr>
            <a:noAutofit/>
          </a:bodyPr>
          <a:lstStyle/>
          <a:p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Traditional Transylvanian</a:t>
            </a:r>
            <a:b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recipes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477479-6C88-4990-AA40-D2A9A52AE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0" y="5735637"/>
            <a:ext cx="1524000" cy="1122363"/>
          </a:xfrm>
          <a:solidFill>
            <a:schemeClr val="accent6">
              <a:alpha val="68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/>
              <a:t>Roman Matei</a:t>
            </a:r>
          </a:p>
          <a:p>
            <a:r>
              <a:rPr lang="en-US" sz="1800" b="1" dirty="0"/>
              <a:t>Toia Andrei</a:t>
            </a:r>
          </a:p>
          <a:p>
            <a:r>
              <a:rPr lang="en-US" sz="1800" b="1" dirty="0"/>
              <a:t>Profir Andrei</a:t>
            </a:r>
          </a:p>
        </p:txBody>
      </p:sp>
      <p:pic>
        <p:nvPicPr>
          <p:cNvPr id="5" name="Picture 4" descr="logosbeneficaireserasmusleft_en"/>
          <p:cNvPicPr/>
          <p:nvPr/>
        </p:nvPicPr>
        <p:blipFill>
          <a:blip r:embed="rId3" cstate="print"/>
          <a:srcRect l="26543" r="2606"/>
          <a:stretch>
            <a:fillRect/>
          </a:stretch>
        </p:blipFill>
        <p:spPr bwMode="auto">
          <a:xfrm>
            <a:off x="9551670" y="0"/>
            <a:ext cx="2640330" cy="82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426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B8BA15-92E3-40C5-AE9D-3829383F6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2F8119-208F-44FD-BD40-5CBF94D03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4676335" cy="3683171"/>
          </a:xfrm>
          <a:solidFill>
            <a:schemeClr val="accent6">
              <a:alpha val="42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600" dirty="0"/>
              <a:t>Transylvanian goulash</a:t>
            </a:r>
          </a:p>
          <a:p>
            <a:r>
              <a:rPr lang="en-US" sz="3600" dirty="0"/>
              <a:t>Cabbage from Cluj</a:t>
            </a:r>
          </a:p>
          <a:p>
            <a:r>
              <a:rPr lang="en-US" sz="3600" dirty="0"/>
              <a:t>Plum dumplings</a:t>
            </a:r>
          </a:p>
          <a:p>
            <a:r>
              <a:rPr lang="en-US" sz="3600" dirty="0"/>
              <a:t>Tarragon soup</a:t>
            </a:r>
          </a:p>
          <a:p>
            <a:r>
              <a:rPr lang="en-US" sz="3600" dirty="0"/>
              <a:t>Chisatura</a:t>
            </a:r>
          </a:p>
          <a:p>
            <a:r>
              <a:rPr lang="en-US" sz="3600" dirty="0"/>
              <a:t>Transylvanian  sarmale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1FC1AA9-F360-493A-9389-86B78D1E3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>
                <a:latin typeface="Algerian" panose="04020705040A02060702" pitchFamily="82" charset="0"/>
              </a:rPr>
              <a:t>Recipes:</a:t>
            </a:r>
          </a:p>
        </p:txBody>
      </p:sp>
    </p:spTree>
    <p:extLst>
      <p:ext uri="{BB962C8B-B14F-4D97-AF65-F5344CB8AC3E}">
        <p14:creationId xmlns:p14="http://schemas.microsoft.com/office/powerpoint/2010/main" xmlns="" val="391037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659A15-C32C-4C42-B796-38FCA0E07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FBB831-CDF7-4A15-BAFF-FC0035D6A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65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8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Transylvanian goulash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109D57-42C4-430D-8C99-C04B13CA8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82" y="1706355"/>
            <a:ext cx="10727635" cy="482696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Beef - 1kg</a:t>
            </a:r>
          </a:p>
          <a:p>
            <a:r>
              <a:rPr lang="en-US" dirty="0"/>
              <a:t>Garlic - 2-3 puppies</a:t>
            </a:r>
          </a:p>
          <a:p>
            <a:r>
              <a:rPr lang="en-US" dirty="0"/>
              <a:t>Onions - 2 pieces </a:t>
            </a:r>
          </a:p>
          <a:p>
            <a:r>
              <a:rPr lang="en-US" dirty="0"/>
              <a:t>Carrots - 1 piece </a:t>
            </a:r>
          </a:p>
          <a:p>
            <a:r>
              <a:rPr lang="en-US" dirty="0"/>
              <a:t>Baked or canned tomatoes - 500 grams </a:t>
            </a:r>
          </a:p>
          <a:p>
            <a:r>
              <a:rPr lang="en-US" dirty="0"/>
              <a:t>Bay leaves - 2 pieces </a:t>
            </a:r>
          </a:p>
          <a:p>
            <a:r>
              <a:rPr lang="en-US" dirty="0"/>
              <a:t>Cumin - 1 teaspoon </a:t>
            </a:r>
          </a:p>
          <a:p>
            <a:r>
              <a:rPr lang="en-US" dirty="0"/>
              <a:t>Sweet paprika - 1 teaspoon </a:t>
            </a:r>
          </a:p>
          <a:p>
            <a:r>
              <a:rPr lang="en-US" dirty="0"/>
              <a:t>Potatoes - 250 grams </a:t>
            </a:r>
          </a:p>
          <a:p>
            <a:r>
              <a:rPr lang="en-US" dirty="0"/>
              <a:t>Red wine - 250 ml </a:t>
            </a:r>
          </a:p>
          <a:p>
            <a:r>
              <a:rPr lang="en-US" dirty="0"/>
              <a:t>Oil - 20ml </a:t>
            </a:r>
          </a:p>
          <a:p>
            <a:r>
              <a:rPr lang="en-US" dirty="0"/>
              <a:t>Salt and pepper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763744-2546-46AC-8635-44DC78D85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251" y="1507670"/>
            <a:ext cx="5553209" cy="48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857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1259B1-BB8B-4449-9102-701D1B05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C6952-DD25-452D-B3C4-0EA5950D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Cabbage from Cluj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9FF004-FF08-4D3D-BE4D-0DEFD05D7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Cabbage - 1 kg </a:t>
            </a:r>
          </a:p>
          <a:p>
            <a:r>
              <a:rPr lang="en-US" sz="2600" dirty="0"/>
              <a:t>Minced pork - 500 grams </a:t>
            </a:r>
          </a:p>
          <a:p>
            <a:r>
              <a:rPr lang="en-US" sz="2600" dirty="0"/>
              <a:t>Rice - 75 grams </a:t>
            </a:r>
          </a:p>
          <a:p>
            <a:r>
              <a:rPr lang="en-US" sz="2600" dirty="0"/>
              <a:t>Paprika - 1 teaspoon </a:t>
            </a:r>
          </a:p>
          <a:p>
            <a:r>
              <a:rPr lang="en-US" sz="2600" dirty="0"/>
              <a:t>Onion - 1 piece </a:t>
            </a:r>
          </a:p>
          <a:p>
            <a:r>
              <a:rPr lang="en-US" sz="2600" dirty="0"/>
              <a:t>Lard - 1 tabl</a:t>
            </a:r>
            <a:r>
              <a:rPr lang="en-US" dirty="0"/>
              <a:t>espoon + 1 teaspoon </a:t>
            </a:r>
          </a:p>
          <a:p>
            <a:r>
              <a:rPr lang="en-US" dirty="0"/>
              <a:t>Broth - 2 tablespoons </a:t>
            </a:r>
          </a:p>
          <a:p>
            <a:r>
              <a:rPr lang="en-US" dirty="0"/>
              <a:t>Thyme - to taste </a:t>
            </a:r>
          </a:p>
          <a:p>
            <a:r>
              <a:rPr lang="en-US" dirty="0"/>
              <a:t>Dill - 1 small bunch </a:t>
            </a:r>
          </a:p>
          <a:p>
            <a:r>
              <a:rPr lang="en-US" dirty="0"/>
              <a:t>Salt and pepper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B0FD507-25CF-4721-A17F-B61BE6B79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0956" y="1690688"/>
            <a:ext cx="6151502" cy="408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726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E274A82-5E34-4FF0-9A65-8384AF920F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B3BA90-6699-4AC4-A0F3-0CBF91AA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Plum </a:t>
            </a:r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dumplings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4CB181-2CE4-4FD3-A15E-6BE94D25A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Potatoes - 500 g (boiled) </a:t>
            </a:r>
          </a:p>
          <a:p>
            <a:r>
              <a:rPr lang="en-US" dirty="0"/>
              <a:t>Flour - 150 grams </a:t>
            </a:r>
          </a:p>
          <a:p>
            <a:r>
              <a:rPr lang="en-US" dirty="0"/>
              <a:t>Egg - 1 piece Oil - half a tablespoon </a:t>
            </a:r>
          </a:p>
          <a:p>
            <a:r>
              <a:rPr lang="en-US" dirty="0"/>
              <a:t>Plums - 500 grams </a:t>
            </a:r>
          </a:p>
          <a:p>
            <a:r>
              <a:rPr lang="en-US" dirty="0"/>
              <a:t>Sugar - 2-3 tablespoons </a:t>
            </a:r>
          </a:p>
          <a:p>
            <a:r>
              <a:rPr lang="en-US" dirty="0"/>
              <a:t>Cinnamon - 1 teaspoon </a:t>
            </a:r>
          </a:p>
          <a:p>
            <a:r>
              <a:rPr lang="en-US" dirty="0"/>
              <a:t>Salt </a:t>
            </a:r>
          </a:p>
          <a:p>
            <a:r>
              <a:rPr lang="en-US" dirty="0"/>
              <a:t>For breadcrumbs: </a:t>
            </a:r>
          </a:p>
          <a:p>
            <a:r>
              <a:rPr lang="en-US" dirty="0"/>
              <a:t>Oil - 10 ml </a:t>
            </a:r>
          </a:p>
          <a:p>
            <a:r>
              <a:rPr lang="en-US" dirty="0"/>
              <a:t>Breadcrumbs - 150 grams</a:t>
            </a:r>
          </a:p>
          <a:p>
            <a:r>
              <a:rPr lang="en-US" dirty="0"/>
              <a:t>Sugar - 5 tablespoons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B188FF-CEC4-48E4-A8A1-9A83650EC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5131" y="1711981"/>
            <a:ext cx="6104833" cy="457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277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6C0D5F-7084-431C-BEE2-0E45E35A20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62D95C-AB66-4101-A706-C441ACEE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Tarragon soup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2E52A2-DD62-48ED-A2A5-8556CC8C0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Pork - 500 g </a:t>
            </a:r>
          </a:p>
          <a:p>
            <a:r>
              <a:rPr lang="en-US" sz="2400" dirty="0"/>
              <a:t>Carrots - 3 pieces </a:t>
            </a:r>
          </a:p>
          <a:p>
            <a:r>
              <a:rPr lang="en-US" sz="2400" dirty="0"/>
              <a:t>Onions - 2 pieces </a:t>
            </a:r>
          </a:p>
          <a:p>
            <a:r>
              <a:rPr lang="en-US" sz="2400" dirty="0"/>
              <a:t>Celery - 1 small piece </a:t>
            </a:r>
          </a:p>
          <a:p>
            <a:r>
              <a:rPr lang="en-US" sz="2400" dirty="0"/>
              <a:t>Cream - 300 g Yolks </a:t>
            </a:r>
          </a:p>
          <a:p>
            <a:r>
              <a:rPr lang="en-US" sz="2400" dirty="0"/>
              <a:t>3 Fresh or pickled tarragon in vinegar </a:t>
            </a:r>
          </a:p>
          <a:p>
            <a:r>
              <a:rPr lang="en-US" sz="2400" dirty="0"/>
              <a:t>Oil - 15ml </a:t>
            </a:r>
          </a:p>
          <a:p>
            <a:r>
              <a:rPr lang="en-US" sz="2400" dirty="0"/>
              <a:t>Vinegar </a:t>
            </a:r>
          </a:p>
          <a:p>
            <a:r>
              <a:rPr lang="en-US" sz="2400" dirty="0"/>
              <a:t>Salt and pepper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23ED32-0A0D-4921-BA1D-3D2CB130D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8958" y="1690688"/>
            <a:ext cx="5583942" cy="374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368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0928B2-21C9-4D92-808F-86B3B5DC2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1D1DAF-0317-4EDF-B6E8-C4E70D666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Chisatura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637558-B876-45C5-B6E5-F69A61331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Smoked bacon - 150-200 grams </a:t>
            </a:r>
          </a:p>
          <a:p>
            <a:r>
              <a:rPr lang="en-US" sz="2400" dirty="0"/>
              <a:t>Onions - 1 piece </a:t>
            </a:r>
          </a:p>
          <a:p>
            <a:r>
              <a:rPr lang="en-US" sz="2400" dirty="0"/>
              <a:t>Green parsley - 1 bunch </a:t>
            </a:r>
          </a:p>
          <a:p>
            <a:r>
              <a:rPr lang="en-US" sz="2400" dirty="0"/>
              <a:t>Salt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F14785-155D-45A5-B207-238A047A9D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7381" y="3087756"/>
            <a:ext cx="6794105" cy="3566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C79930-278A-4FFE-B4F0-3AC755DF0C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1519" y="80281"/>
            <a:ext cx="4009967" cy="300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74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0F54AD-DBE8-41C0-B6BD-3A726A5C5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A58A96-81D5-4F72-BEF7-1B5ABE572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4" y="272359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Transylvanian  sarmale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16D076-88D1-4B42-AF2F-80227D18C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44" y="1597922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100 g of rice</a:t>
            </a:r>
          </a:p>
          <a:p>
            <a:r>
              <a:rPr lang="en-US" dirty="0"/>
              <a:t>1 tablespoon rice oil</a:t>
            </a:r>
          </a:p>
          <a:p>
            <a:r>
              <a:rPr lang="en-US" dirty="0"/>
              <a:t>1 and ½ chopped onion for cooking with rice</a:t>
            </a:r>
          </a:p>
          <a:p>
            <a:r>
              <a:rPr lang="en-US" dirty="0"/>
              <a:t>1 kg was cabbage</a:t>
            </a:r>
          </a:p>
          <a:p>
            <a:r>
              <a:rPr lang="en-US" dirty="0"/>
              <a:t>500 g pork breast or pork ribs, raw or smoked</a:t>
            </a:r>
          </a:p>
          <a:p>
            <a:r>
              <a:rPr lang="en-US" dirty="0"/>
              <a:t>½ chopped onion - to be placed on the bottom of the pot</a:t>
            </a:r>
          </a:p>
          <a:p>
            <a:r>
              <a:rPr lang="en-US" dirty="0"/>
              <a:t>2 tablespoons oil - to sit on the bottom of the pot</a:t>
            </a:r>
          </a:p>
          <a:p>
            <a:r>
              <a:rPr lang="en-US" dirty="0"/>
              <a:t>5-6 chopped cabbage leaves for the bottom of the pot and place on top of the stuffing</a:t>
            </a:r>
          </a:p>
          <a:p>
            <a:r>
              <a:rPr lang="en-US" dirty="0"/>
              <a:t>300 ml cabbage juice for sour</a:t>
            </a:r>
          </a:p>
          <a:p>
            <a:r>
              <a:rPr lang="en-US" dirty="0"/>
              <a:t>sprigs of dried thyme</a:t>
            </a:r>
          </a:p>
          <a:p>
            <a:r>
              <a:rPr lang="en-US" dirty="0"/>
              <a:t>optional: a cup of broth or tomato juice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50357F-FD97-4B45-83D4-D26D941FF1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646" y="110020"/>
            <a:ext cx="5005354" cy="331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594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F1519F7-F0F2-4DB1-9E36-1E121BC6C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421772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3ED6B6-0810-4C67-B83C-04E1DC64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45285"/>
            <a:ext cx="12421773" cy="3053324"/>
          </a:xfrm>
          <a:solidFill>
            <a:schemeClr val="bg2">
              <a:alpha val="63000"/>
            </a:schemeClr>
          </a:solidFill>
        </p:spPr>
        <p:txBody>
          <a:bodyPr>
            <a:noAutofit/>
          </a:bodyPr>
          <a:lstStyle/>
          <a:p>
            <a:r>
              <a:rPr lang="en-US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Thank you for watching, we hope we   made you hungry</a:t>
            </a:r>
          </a:p>
        </p:txBody>
      </p:sp>
    </p:spTree>
    <p:extLst>
      <p:ext uri="{BB962C8B-B14F-4D97-AF65-F5344CB8AC3E}">
        <p14:creationId xmlns:p14="http://schemas.microsoft.com/office/powerpoint/2010/main" xmlns="" val="1673373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Custom</PresentationFormat>
  <Paragraphs>75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Traditional Transylvanian recipes</vt:lpstr>
      <vt:lpstr>Recipes:</vt:lpstr>
      <vt:lpstr>Transylvanian goulash </vt:lpstr>
      <vt:lpstr>Cabbage from Cluj </vt:lpstr>
      <vt:lpstr>Plum dumplings </vt:lpstr>
      <vt:lpstr>Tarragon soup </vt:lpstr>
      <vt:lpstr>Chisatura </vt:lpstr>
      <vt:lpstr>Transylvanian  sarmale</vt:lpstr>
      <vt:lpstr>Thank you for watching, we hope we   made you hungry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Transylvanian recipes</dc:title>
  <dc:creator>^Shunnpo ^</dc:creator>
  <cp:lastModifiedBy>Andrei</cp:lastModifiedBy>
  <cp:revision>2</cp:revision>
  <dcterms:created xsi:type="dcterms:W3CDTF">2022-01-12T20:49:31Z</dcterms:created>
  <dcterms:modified xsi:type="dcterms:W3CDTF">2024-06-05T14:46:32Z</dcterms:modified>
</cp:coreProperties>
</file>