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73" r:id="rId5"/>
    <p:sldId id="261" r:id="rId6"/>
    <p:sldId id="271" r:id="rId7"/>
    <p:sldId id="272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44261" y="1242248"/>
            <a:ext cx="6919547" cy="1863969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DON’T WASTE FOOD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57599" y="3851030"/>
            <a:ext cx="5838093" cy="152107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KA2 - Cooperation for innovation and the exchange of good practices</a:t>
            </a:r>
          </a:p>
          <a:p>
            <a:pPr algn="ctr"/>
            <a:r>
              <a:rPr lang="it-IT" dirty="0" smtClean="0"/>
              <a:t>KA229 - School Exchange </a:t>
            </a:r>
            <a:r>
              <a:rPr lang="it-IT" dirty="0" err="1" smtClean="0"/>
              <a:t>Partnerships</a:t>
            </a:r>
            <a:endParaRPr lang="it-IT" dirty="0" smtClean="0"/>
          </a:p>
          <a:p>
            <a:pPr algn="ctr"/>
            <a:r>
              <a:rPr lang="it-IT" dirty="0" smtClean="0"/>
              <a:t>2020-1-IT02-KA229-079059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>
                <a:solidFill>
                  <a:srgbClr val="92D050"/>
                </a:solidFill>
              </a:rPr>
              <a:t>TURKISH MOBILITY</a:t>
            </a:r>
            <a:endParaRPr lang="it-IT" dirty="0" smtClean="0">
              <a:solidFill>
                <a:srgbClr val="92D050"/>
              </a:solidFill>
            </a:endParaRPr>
          </a:p>
          <a:p>
            <a:pPr algn="ctr"/>
            <a:r>
              <a:rPr lang="it-IT" dirty="0" smtClean="0"/>
              <a:t>Coordinator of the </a:t>
            </a:r>
            <a:r>
              <a:rPr lang="it-IT" dirty="0" err="1" smtClean="0"/>
              <a:t>project</a:t>
            </a:r>
            <a:r>
              <a:rPr lang="it-IT" dirty="0" smtClean="0"/>
              <a:t>: Stefania Bottino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7" y="3508131"/>
            <a:ext cx="3241082" cy="31978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1" y="28910"/>
            <a:ext cx="3527357" cy="10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1897" y="994996"/>
            <a:ext cx="3633155" cy="77079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DON’T WASTE </a:t>
            </a:r>
            <a:r>
              <a:rPr lang="it-IT" dirty="0" smtClean="0"/>
              <a:t>FOOD</a:t>
            </a:r>
            <a:r>
              <a:rPr lang="it-IT" dirty="0" smtClean="0"/>
              <a:t>: OUR MANIFESTO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2" y="896815"/>
            <a:ext cx="5175249" cy="3881437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97" y="2767257"/>
            <a:ext cx="5352257" cy="38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51457" y="994996"/>
            <a:ext cx="4217670" cy="77079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DON’T WASTE </a:t>
            </a:r>
            <a:r>
              <a:rPr lang="it-IT" dirty="0" smtClean="0"/>
              <a:t>FOOD</a:t>
            </a:r>
            <a:r>
              <a:rPr lang="it-IT" dirty="0" smtClean="0"/>
              <a:t>: OUR MANIFESTO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04" y="2176478"/>
            <a:ext cx="3571989" cy="44001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5" y="931984"/>
            <a:ext cx="3609234" cy="41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295" y="647074"/>
            <a:ext cx="8596668" cy="1320800"/>
          </a:xfrm>
        </p:spPr>
        <p:txBody>
          <a:bodyPr/>
          <a:lstStyle/>
          <a:p>
            <a:r>
              <a:rPr lang="it-IT" dirty="0"/>
              <a:t>DON’T WASTE </a:t>
            </a:r>
            <a:r>
              <a:rPr lang="it-IT" dirty="0" smtClean="0"/>
              <a:t>FOOD: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16" y="1401884"/>
            <a:ext cx="3772969" cy="52466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54" y="1401885"/>
            <a:ext cx="2462962" cy="20599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81955" y="793647"/>
            <a:ext cx="391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</a:t>
            </a:r>
            <a:r>
              <a:rPr lang="it-IT" sz="2400" b="1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it-IT" sz="2400" b="1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the best </a:t>
            </a:r>
            <a:r>
              <a:rPr lang="it-IT" sz="2400" b="1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Manifesto</a:t>
            </a:r>
          </a:p>
        </p:txBody>
      </p:sp>
    </p:spTree>
    <p:extLst>
      <p:ext uri="{BB962C8B-B14F-4D97-AF65-F5344CB8AC3E}">
        <p14:creationId xmlns:p14="http://schemas.microsoft.com/office/powerpoint/2010/main" val="5754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733" y="460131"/>
            <a:ext cx="9530535" cy="1320800"/>
          </a:xfrm>
        </p:spPr>
        <p:txBody>
          <a:bodyPr/>
          <a:lstStyle/>
          <a:p>
            <a:pPr algn="ctr"/>
            <a:r>
              <a:rPr lang="it-IT" dirty="0"/>
              <a:t>DON’T WASTE </a:t>
            </a:r>
            <a:r>
              <a:rPr lang="it-IT" dirty="0" smtClean="0"/>
              <a:t>FOOD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87" y="1270000"/>
            <a:ext cx="3934820" cy="5412031"/>
          </a:xfr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5" y="1270000"/>
            <a:ext cx="2315452" cy="21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82228" cy="1320800"/>
          </a:xfrm>
        </p:spPr>
        <p:txBody>
          <a:bodyPr/>
          <a:lstStyle/>
          <a:p>
            <a:pPr algn="ctr"/>
            <a:r>
              <a:rPr lang="it-IT" dirty="0"/>
              <a:t>DON’T WASTE </a:t>
            </a:r>
            <a:r>
              <a:rPr lang="it-IT" dirty="0" smtClean="0"/>
              <a:t>FOOD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1026" r="4231" b="6538"/>
          <a:stretch/>
        </p:blipFill>
        <p:spPr>
          <a:xfrm>
            <a:off x="2009513" y="1419469"/>
            <a:ext cx="7547726" cy="493712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469"/>
            <a:ext cx="2009513" cy="18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57974" cy="1320800"/>
          </a:xfrm>
        </p:spPr>
        <p:txBody>
          <a:bodyPr/>
          <a:lstStyle/>
          <a:p>
            <a:pPr algn="ctr"/>
            <a:r>
              <a:rPr lang="it-IT" dirty="0"/>
              <a:t>DON’T WASTE </a:t>
            </a:r>
            <a:r>
              <a:rPr lang="it-IT" dirty="0" smtClean="0"/>
              <a:t>FOOD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49" y="1336430"/>
            <a:ext cx="3725651" cy="511712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24" y="1270000"/>
            <a:ext cx="2122925" cy="22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9086" y="477715"/>
            <a:ext cx="10410091" cy="1320800"/>
          </a:xfrm>
        </p:spPr>
        <p:txBody>
          <a:bodyPr/>
          <a:lstStyle/>
          <a:p>
            <a:pPr algn="ctr"/>
            <a:r>
              <a:rPr lang="it-IT" dirty="0"/>
              <a:t>DON’T WASTE </a:t>
            </a:r>
            <a:r>
              <a:rPr lang="it-IT" dirty="0" smtClean="0"/>
              <a:t>FOOD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9013" r="26923" b="9557"/>
          <a:stretch/>
        </p:blipFill>
        <p:spPr>
          <a:xfrm>
            <a:off x="1973177" y="1270000"/>
            <a:ext cx="1754561" cy="17281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34" y="1270000"/>
            <a:ext cx="3861994" cy="52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04258" cy="1320800"/>
          </a:xfrm>
        </p:spPr>
        <p:txBody>
          <a:bodyPr/>
          <a:lstStyle/>
          <a:p>
            <a:pPr algn="ctr"/>
            <a:r>
              <a:rPr lang="it-IT" dirty="0"/>
              <a:t>DON’T WASTE </a:t>
            </a:r>
            <a:r>
              <a:rPr lang="it-IT" dirty="0" smtClean="0"/>
              <a:t>FOOD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t="7458" r="26924" b="8625"/>
          <a:stretch/>
        </p:blipFill>
        <p:spPr>
          <a:xfrm>
            <a:off x="2169186" y="1431802"/>
            <a:ext cx="1618508" cy="16490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05" y="1431802"/>
            <a:ext cx="3538103" cy="50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67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Trebuchet MS</vt:lpstr>
      <vt:lpstr>Wingdings 3</vt:lpstr>
      <vt:lpstr>Sfaccettatura</vt:lpstr>
      <vt:lpstr> DON’T WASTE FOOD </vt:lpstr>
      <vt:lpstr>DON’T WASTE FOOD: OUR MANIFESTO</vt:lpstr>
      <vt:lpstr>DON’T WASTE FOOD: OUR MANIFESTO</vt:lpstr>
      <vt:lpstr>DON’T WASTE FOOD:</vt:lpstr>
      <vt:lpstr>DON’T WASTE FOOD</vt:lpstr>
      <vt:lpstr>DON’T WASTE FOOD</vt:lpstr>
      <vt:lpstr>DON’T WASTE FOOD</vt:lpstr>
      <vt:lpstr>DON’T WASTE FOOD</vt:lpstr>
      <vt:lpstr>DON’T WASTE FOOD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33</cp:revision>
  <dcterms:created xsi:type="dcterms:W3CDTF">2022-09-26T08:02:40Z</dcterms:created>
  <dcterms:modified xsi:type="dcterms:W3CDTF">2023-03-21T11:33:43Z</dcterms:modified>
</cp:coreProperties>
</file>